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838" r:id="rId1"/>
  </p:sldMasterIdLst>
  <p:notesMasterIdLst>
    <p:notesMasterId r:id="rId17"/>
  </p:notesMasterIdLst>
  <p:handoutMasterIdLst>
    <p:handoutMasterId r:id="rId18"/>
  </p:handoutMasterIdLst>
  <p:sldIdLst>
    <p:sldId id="258" r:id="rId2"/>
    <p:sldId id="270" r:id="rId3"/>
    <p:sldId id="272" r:id="rId4"/>
    <p:sldId id="259" r:id="rId5"/>
    <p:sldId id="260" r:id="rId6"/>
    <p:sldId id="261" r:id="rId7"/>
    <p:sldId id="262" r:id="rId8"/>
    <p:sldId id="263" r:id="rId9"/>
    <p:sldId id="264" r:id="rId10"/>
    <p:sldId id="265" r:id="rId11"/>
    <p:sldId id="266" r:id="rId12"/>
    <p:sldId id="267" r:id="rId13"/>
    <p:sldId id="268" r:id="rId14"/>
    <p:sldId id="269" r:id="rId15"/>
    <p:sldId id="271" r:id="rId16"/>
  </p:sldIdLst>
  <p:sldSz cx="10158413" cy="7621588"/>
  <p:notesSz cx="6781800" cy="9918700"/>
  <p:defaultTextStyle>
    <a:defPPr>
      <a:defRPr lang="en-GB"/>
    </a:defPPr>
    <a:lvl1pPr algn="l" rtl="0" fontAlgn="base">
      <a:spcBef>
        <a:spcPct val="0"/>
      </a:spcBef>
      <a:spcAft>
        <a:spcPct val="0"/>
      </a:spcAft>
      <a:defRPr sz="3200" kern="1200">
        <a:solidFill>
          <a:schemeClr val="bg1"/>
        </a:solidFill>
        <a:latin typeface="Times New Roman" pitchFamily="18" charset="0"/>
        <a:ea typeface="ＭＳ Ｐゴシック" pitchFamily="34" charset="-128"/>
        <a:cs typeface="Arial" charset="0"/>
      </a:defRPr>
    </a:lvl1pPr>
    <a:lvl2pPr marL="455613" indent="1588" algn="l" rtl="0" fontAlgn="base">
      <a:spcBef>
        <a:spcPct val="0"/>
      </a:spcBef>
      <a:spcAft>
        <a:spcPct val="0"/>
      </a:spcAft>
      <a:defRPr sz="3200" kern="1200">
        <a:solidFill>
          <a:schemeClr val="bg1"/>
        </a:solidFill>
        <a:latin typeface="Times New Roman" pitchFamily="18" charset="0"/>
        <a:ea typeface="ＭＳ Ｐゴシック" pitchFamily="34" charset="-128"/>
        <a:cs typeface="Arial" charset="0"/>
      </a:defRPr>
    </a:lvl2pPr>
    <a:lvl3pPr marL="912813" indent="1588" algn="l" rtl="0" fontAlgn="base">
      <a:spcBef>
        <a:spcPct val="0"/>
      </a:spcBef>
      <a:spcAft>
        <a:spcPct val="0"/>
      </a:spcAft>
      <a:defRPr sz="3200" kern="1200">
        <a:solidFill>
          <a:schemeClr val="bg1"/>
        </a:solidFill>
        <a:latin typeface="Times New Roman" pitchFamily="18" charset="0"/>
        <a:ea typeface="ＭＳ Ｐゴシック" pitchFamily="34" charset="-128"/>
        <a:cs typeface="Arial" charset="0"/>
      </a:defRPr>
    </a:lvl3pPr>
    <a:lvl4pPr marL="1370013" indent="1588" algn="l" rtl="0" fontAlgn="base">
      <a:spcBef>
        <a:spcPct val="0"/>
      </a:spcBef>
      <a:spcAft>
        <a:spcPct val="0"/>
      </a:spcAft>
      <a:defRPr sz="3200" kern="1200">
        <a:solidFill>
          <a:schemeClr val="bg1"/>
        </a:solidFill>
        <a:latin typeface="Times New Roman" pitchFamily="18" charset="0"/>
        <a:ea typeface="ＭＳ Ｐゴシック" pitchFamily="34" charset="-128"/>
        <a:cs typeface="Arial" charset="0"/>
      </a:defRPr>
    </a:lvl4pPr>
    <a:lvl5pPr marL="1827213" indent="1588" algn="l" rtl="0" fontAlgn="base">
      <a:spcBef>
        <a:spcPct val="0"/>
      </a:spcBef>
      <a:spcAft>
        <a:spcPct val="0"/>
      </a:spcAft>
      <a:defRPr sz="3200" kern="1200">
        <a:solidFill>
          <a:schemeClr val="bg1"/>
        </a:solidFill>
        <a:latin typeface="Times New Roman" pitchFamily="18" charset="0"/>
        <a:ea typeface="ＭＳ Ｐゴシック" pitchFamily="34" charset="-128"/>
        <a:cs typeface="Arial" charset="0"/>
      </a:defRPr>
    </a:lvl5pPr>
    <a:lvl6pPr marL="2286000" algn="l" defTabSz="914400" rtl="0" eaLnBrk="1" latinLnBrk="0" hangingPunct="1">
      <a:defRPr sz="3200" kern="1200">
        <a:solidFill>
          <a:schemeClr val="bg1"/>
        </a:solidFill>
        <a:latin typeface="Times New Roman" pitchFamily="18" charset="0"/>
        <a:ea typeface="ＭＳ Ｐゴシック" pitchFamily="34" charset="-128"/>
        <a:cs typeface="Arial" charset="0"/>
      </a:defRPr>
    </a:lvl6pPr>
    <a:lvl7pPr marL="2743200" algn="l" defTabSz="914400" rtl="0" eaLnBrk="1" latinLnBrk="0" hangingPunct="1">
      <a:defRPr sz="3200" kern="1200">
        <a:solidFill>
          <a:schemeClr val="bg1"/>
        </a:solidFill>
        <a:latin typeface="Times New Roman" pitchFamily="18" charset="0"/>
        <a:ea typeface="ＭＳ Ｐゴシック" pitchFamily="34" charset="-128"/>
        <a:cs typeface="Arial" charset="0"/>
      </a:defRPr>
    </a:lvl7pPr>
    <a:lvl8pPr marL="3200400" algn="l" defTabSz="914400" rtl="0" eaLnBrk="1" latinLnBrk="0" hangingPunct="1">
      <a:defRPr sz="3200" kern="1200">
        <a:solidFill>
          <a:schemeClr val="bg1"/>
        </a:solidFill>
        <a:latin typeface="Times New Roman" pitchFamily="18" charset="0"/>
        <a:ea typeface="ＭＳ Ｐゴシック" pitchFamily="34" charset="-128"/>
        <a:cs typeface="Arial" charset="0"/>
      </a:defRPr>
    </a:lvl8pPr>
    <a:lvl9pPr marL="3657600" algn="l" defTabSz="914400" rtl="0" eaLnBrk="1" latinLnBrk="0" hangingPunct="1">
      <a:defRPr sz="3200" kern="1200">
        <a:solidFill>
          <a:schemeClr val="bg1"/>
        </a:solidFill>
        <a:latin typeface="Times New Roman" pitchFamily="18" charset="0"/>
        <a:ea typeface="ＭＳ Ｐゴシック"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66"/>
    <a:srgbClr val="000000"/>
    <a:srgbClr val="000080"/>
    <a:srgbClr val="FFFFFF"/>
    <a:srgbClr val="FF8000"/>
    <a:srgbClr val="3CB77A"/>
    <a:srgbClr val="80121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64" autoAdjust="0"/>
    <p:restoredTop sz="95906" autoAdjust="0"/>
  </p:normalViewPr>
  <p:slideViewPr>
    <p:cSldViewPr>
      <p:cViewPr>
        <p:scale>
          <a:sx n="66" d="100"/>
          <a:sy n="66" d="100"/>
        </p:scale>
        <p:origin x="-564" y="-114"/>
      </p:cViewPr>
      <p:guideLst>
        <p:guide orient="horz" pos="2400"/>
        <p:guide pos="319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842" y="-102"/>
      </p:cViewPr>
      <p:guideLst>
        <p:guide orient="horz" pos="3124"/>
        <p:guide pos="213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bwMode="auto">
          <a:xfrm>
            <a:off x="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p>
        </p:txBody>
      </p:sp>
      <p:sp>
        <p:nvSpPr>
          <p:cNvPr id="99331" name="Rectangle 3"/>
          <p:cNvSpPr>
            <a:spLocks noGrp="1" noChangeArrowheads="1"/>
          </p:cNvSpPr>
          <p:nvPr>
            <p:ph type="dt" sz="quarter" idx="1"/>
          </p:nvPr>
        </p:nvSpPr>
        <p:spPr bwMode="auto">
          <a:xfrm>
            <a:off x="3841750" y="0"/>
            <a:ext cx="2938463" cy="4953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cs typeface="+mn-cs"/>
              </a:defRPr>
            </a:lvl1pPr>
          </a:lstStyle>
          <a:p>
            <a:pPr>
              <a:defRPr/>
            </a:pPr>
            <a:fld id="{C1753AD8-0E99-4544-AE04-81F1C1BB6DD6}" type="datetimeFigureOut">
              <a:rPr lang="en-US"/>
              <a:pPr>
                <a:defRPr/>
              </a:pPr>
              <a:t>8/21/2009</a:t>
            </a:fld>
            <a:endParaRPr lang="en-GB"/>
          </a:p>
        </p:txBody>
      </p:sp>
      <p:sp>
        <p:nvSpPr>
          <p:cNvPr id="99332" name="Rectangle 4"/>
          <p:cNvSpPr>
            <a:spLocks noGrp="1" noChangeArrowheads="1"/>
          </p:cNvSpPr>
          <p:nvPr>
            <p:ph type="ftr" sz="quarter" idx="2"/>
          </p:nvPr>
        </p:nvSpPr>
        <p:spPr bwMode="auto">
          <a:xfrm>
            <a:off x="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p>
        </p:txBody>
      </p:sp>
      <p:sp>
        <p:nvSpPr>
          <p:cNvPr id="99333" name="Rectangle 5"/>
          <p:cNvSpPr>
            <a:spLocks noGrp="1" noChangeArrowheads="1"/>
          </p:cNvSpPr>
          <p:nvPr>
            <p:ph type="sldNum" sz="quarter" idx="3"/>
          </p:nvPr>
        </p:nvSpPr>
        <p:spPr bwMode="auto">
          <a:xfrm>
            <a:off x="3841750" y="9421813"/>
            <a:ext cx="2938463" cy="4953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solidFill>
                  <a:schemeClr val="tx1"/>
                </a:solidFill>
                <a:cs typeface="+mn-cs"/>
              </a:defRPr>
            </a:lvl1pPr>
          </a:lstStyle>
          <a:p>
            <a:pPr>
              <a:defRPr/>
            </a:pPr>
            <a:fld id="{B69DF4A4-11BF-4A5D-A376-38B5E16194A1}" type="slidenum">
              <a:rPr lang="en-GB"/>
              <a:pPr>
                <a:defRPr/>
              </a:pPr>
              <a:t>‹#›</a:t>
            </a:fld>
            <a:endParaRPr lang="en-GB"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1"/>
          <p:cNvSpPr>
            <a:spLocks noGrp="1" noRot="1" noChangeAspect="1" noChangeArrowheads="1"/>
          </p:cNvSpPr>
          <p:nvPr>
            <p:ph type="sldImg"/>
          </p:nvPr>
        </p:nvSpPr>
        <p:spPr bwMode="auto">
          <a:xfrm>
            <a:off x="0" y="754063"/>
            <a:ext cx="0" cy="0"/>
          </a:xfrm>
          <a:prstGeom prst="rect">
            <a:avLst/>
          </a:prstGeom>
          <a:noFill/>
          <a:ln w="9525">
            <a:noFill/>
            <a:round/>
            <a:headEnd/>
            <a:tailEnd/>
          </a:ln>
        </p:spPr>
      </p:sp>
      <p:sp>
        <p:nvSpPr>
          <p:cNvPr id="14338" name="Rectangle 2"/>
          <p:cNvSpPr>
            <a:spLocks noGrp="1" noChangeArrowheads="1"/>
          </p:cNvSpPr>
          <p:nvPr>
            <p:ph type="body"/>
          </p:nvPr>
        </p:nvSpPr>
        <p:spPr bwMode="auto">
          <a:xfrm>
            <a:off x="677863" y="4711700"/>
            <a:ext cx="5424487" cy="44608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Tree>
  </p:cSld>
  <p:clrMap bg1="lt1" tx1="dk1" bg2="lt2" tx2="dk2" accent1="accent1" accent2="accent2" accent3="accent3" accent4="accent4" accent5="accent5" accent6="accent6" hlink="hlink" folHlink="folHlink"/>
  <p:notesStyle>
    <a:lvl1pPr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65" charset="0"/>
        <a:ea typeface="ＭＳ Ｐゴシック" pitchFamily="-65" charset="-128"/>
        <a:cs typeface="ＭＳ Ｐゴシック" pitchFamily="-65" charset="-128"/>
      </a:defRPr>
    </a:lvl1pPr>
    <a:lvl2pPr marL="742950" indent="-28575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65" charset="0"/>
        <a:ea typeface="ＭＳ Ｐゴシック" pitchFamily="-65" charset="-128"/>
        <a:cs typeface="+mn-cs"/>
      </a:defRPr>
    </a:lvl2pPr>
    <a:lvl3pPr marL="11430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65" charset="0"/>
        <a:ea typeface="ＭＳ Ｐゴシック" pitchFamily="-65" charset="-128"/>
        <a:cs typeface="+mn-cs"/>
      </a:defRPr>
    </a:lvl3pPr>
    <a:lvl4pPr marL="16002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65" charset="0"/>
        <a:ea typeface="ＭＳ Ｐゴシック" pitchFamily="-65" charset="-128"/>
        <a:cs typeface="+mn-cs"/>
      </a:defRPr>
    </a:lvl4pPr>
    <a:lvl5pPr marL="20574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65" charset="0"/>
        <a:ea typeface="ＭＳ Ｐゴシック" pitchFamily="-65" charset="-128"/>
        <a:cs typeface="+mn-cs"/>
      </a:defRPr>
    </a:lvl5pPr>
    <a:lvl6pPr marL="2285977" algn="l" defTabSz="457195" rtl="0" eaLnBrk="1" latinLnBrk="0" hangingPunct="1">
      <a:defRPr sz="1200" kern="1200">
        <a:solidFill>
          <a:schemeClr val="tx1"/>
        </a:solidFill>
        <a:latin typeface="+mn-lt"/>
        <a:ea typeface="+mn-ea"/>
        <a:cs typeface="+mn-cs"/>
      </a:defRPr>
    </a:lvl6pPr>
    <a:lvl7pPr marL="2743173" algn="l" defTabSz="457195" rtl="0" eaLnBrk="1" latinLnBrk="0" hangingPunct="1">
      <a:defRPr sz="1200" kern="1200">
        <a:solidFill>
          <a:schemeClr val="tx1"/>
        </a:solidFill>
        <a:latin typeface="+mn-lt"/>
        <a:ea typeface="+mn-ea"/>
        <a:cs typeface="+mn-cs"/>
      </a:defRPr>
    </a:lvl7pPr>
    <a:lvl8pPr marL="3200368" algn="l" defTabSz="457195" rtl="0" eaLnBrk="1" latinLnBrk="0" hangingPunct="1">
      <a:defRPr sz="1200" kern="1200">
        <a:solidFill>
          <a:schemeClr val="tx1"/>
        </a:solidFill>
        <a:latin typeface="+mn-lt"/>
        <a:ea typeface="+mn-ea"/>
        <a:cs typeface="+mn-cs"/>
      </a:defRPr>
    </a:lvl8pPr>
    <a:lvl9pPr marL="3657563" algn="l" defTabSz="45719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ChangeArrowheads="1" noTextEdit="1"/>
          </p:cNvSpPr>
          <p:nvPr>
            <p:ph type="sldImg"/>
          </p:nvPr>
        </p:nvSpPr>
        <p:spPr>
          <a:xfrm>
            <a:off x="1073150" y="866775"/>
            <a:ext cx="4635500" cy="3478213"/>
          </a:xfrm>
        </p:spPr>
      </p:sp>
      <p:sp>
        <p:nvSpPr>
          <p:cNvPr id="21506"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endParaRPr lang="en-US" smtClean="0">
              <a:latin typeface="Times New Roman" pitchFamily="18"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xfrm>
            <a:off x="1073150" y="866775"/>
            <a:ext cx="4635500" cy="3478213"/>
          </a:xfrm>
        </p:spPr>
      </p:sp>
      <p:sp>
        <p:nvSpPr>
          <p:cNvPr id="41986"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endParaRPr lang="en-US" smtClean="0">
              <a:latin typeface="Times New Roman" pitchFamily="18"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ChangeArrowheads="1" noTextEdit="1"/>
          </p:cNvSpPr>
          <p:nvPr>
            <p:ph type="sldImg"/>
          </p:nvPr>
        </p:nvSpPr>
        <p:spPr>
          <a:xfrm>
            <a:off x="1073150" y="866775"/>
            <a:ext cx="4635500" cy="3478213"/>
          </a:xfrm>
        </p:spPr>
      </p:sp>
      <p:sp>
        <p:nvSpPr>
          <p:cNvPr id="44034"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endParaRPr lang="en-GB" smtClean="0">
              <a:latin typeface="Times New Roman" pitchFamily="18" charset="0"/>
              <a:ea typeface="ＭＳ Ｐゴシック" pitchFamily="34" charset="-128"/>
            </a:endParaRPr>
          </a:p>
          <a:p>
            <a:pPr defTabSz="914400" eaLnBrk="1" hangingPunct="1"/>
            <a:endParaRPr lang="en-GB" smtClean="0">
              <a:latin typeface="Times New Roman" pitchFamily="18" charset="0"/>
              <a:ea typeface="ＭＳ Ｐゴシック" pitchFamily="34" charset="-128"/>
            </a:endParaRPr>
          </a:p>
          <a:p>
            <a:pPr defTabSz="914400" eaLnBrk="1" hangingPunct="1"/>
            <a:endParaRPr lang="en-GB" smtClean="0">
              <a:latin typeface="Times New Roman" pitchFamily="18" charset="0"/>
              <a:ea typeface="ＭＳ Ｐゴシック" pitchFamily="34" charset="-128"/>
            </a:endParaRPr>
          </a:p>
          <a:p>
            <a:pPr defTabSz="914400" eaLnBrk="1" hangingPunct="1"/>
            <a:r>
              <a:rPr lang="en-GB" smtClean="0">
                <a:latin typeface="Times New Roman" pitchFamily="18" charset="0"/>
                <a:ea typeface="ＭＳ Ｐゴシック" pitchFamily="34" charset="-128"/>
              </a:rPr>
              <a:t>Section 2 of the Local Government Act 2000 (the ‘2000 Act’) allows</a:t>
            </a:r>
          </a:p>
          <a:p>
            <a:pPr defTabSz="914400" eaLnBrk="1" hangingPunct="1"/>
            <a:r>
              <a:rPr lang="en-GB" smtClean="0">
                <a:latin typeface="Times New Roman" pitchFamily="18" charset="0"/>
                <a:ea typeface="ＭＳ Ｐゴシック" pitchFamily="34" charset="-128"/>
              </a:rPr>
              <a:t>principal local authorities in England and Wales to do anything they consider</a:t>
            </a:r>
          </a:p>
          <a:p>
            <a:pPr defTabSz="914400" eaLnBrk="1" hangingPunct="1"/>
            <a:r>
              <a:rPr lang="en-GB" smtClean="0">
                <a:latin typeface="Times New Roman" pitchFamily="18" charset="0"/>
                <a:ea typeface="ＭＳ Ｐゴシック" pitchFamily="34" charset="-128"/>
              </a:rPr>
              <a:t>likely to promote the economic, social and environmental well-being of their</a:t>
            </a:r>
          </a:p>
          <a:p>
            <a:pPr defTabSz="914400" eaLnBrk="1" hangingPunct="1"/>
            <a:r>
              <a:rPr lang="en-GB" smtClean="0">
                <a:latin typeface="Times New Roman" pitchFamily="18" charset="0"/>
                <a:ea typeface="ＭＳ Ｐゴシック" pitchFamily="34" charset="-128"/>
              </a:rPr>
              <a:t>area unless explicitly prohibited elsewhere in legislation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a:xfrm>
            <a:off x="1073150" y="866775"/>
            <a:ext cx="4635500" cy="3478213"/>
          </a:xfrm>
        </p:spPr>
      </p:sp>
      <p:sp>
        <p:nvSpPr>
          <p:cNvPr id="46082"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endParaRPr lang="en-US" smtClean="0">
              <a:latin typeface="Times New Roman" pitchFamily="18"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ChangeArrowheads="1" noTextEdit="1"/>
          </p:cNvSpPr>
          <p:nvPr>
            <p:ph type="sldImg"/>
          </p:nvPr>
        </p:nvSpPr>
        <p:spPr>
          <a:xfrm>
            <a:off x="1073150" y="866775"/>
            <a:ext cx="4635500" cy="3478213"/>
          </a:xfrm>
        </p:spPr>
      </p:sp>
      <p:sp>
        <p:nvSpPr>
          <p:cNvPr id="25602"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endParaRPr lang="en-GB" smtClean="0">
              <a:latin typeface="Times New Roman" pitchFamily="18" charset="0"/>
              <a:ea typeface="ＭＳ Ｐゴシック" pitchFamily="34" charset="-128"/>
            </a:endParaRPr>
          </a:p>
          <a:p>
            <a:pPr defTabSz="914400" eaLnBrk="1" hangingPunct="1"/>
            <a:r>
              <a:rPr lang="en-GB" sz="2000" smtClean="0">
                <a:latin typeface="Times New Roman" pitchFamily="18" charset="0"/>
                <a:ea typeface="ＭＳ Ｐゴシック" pitchFamily="34" charset="-128"/>
              </a:rPr>
              <a:t>Health Impact Assessment helps predict the effects of projects, plans and policy on health</a:t>
            </a:r>
          </a:p>
          <a:p>
            <a:pPr defTabSz="914400" eaLnBrk="1" hangingPunct="1"/>
            <a:r>
              <a:rPr lang="en-GB" sz="2000" smtClean="0">
                <a:latin typeface="Times New Roman" pitchFamily="18" charset="0"/>
                <a:ea typeface="ＭＳ Ｐゴシック" pitchFamily="34" charset="-128"/>
              </a:rPr>
              <a:t>Assists delivery of joint outcomes on wellbeing</a:t>
            </a:r>
          </a:p>
          <a:p>
            <a:pPr defTabSz="914400" eaLnBrk="1" hangingPunct="1"/>
            <a:r>
              <a:rPr lang="en-GB" sz="2000" smtClean="0">
                <a:latin typeface="Times New Roman" pitchFamily="18" charset="0"/>
                <a:ea typeface="ＭＳ Ｐゴシック" pitchFamily="34" charset="-128"/>
              </a:rPr>
              <a:t>Supports partnership working between Local Authority, Primary Care Trust and other stakeholders.</a:t>
            </a:r>
          </a:p>
          <a:p>
            <a:pPr defTabSz="914400" eaLnBrk="1" hangingPunct="1"/>
            <a:endParaRPr lang="en-GB" smtClean="0">
              <a:latin typeface="Times New Roman" pitchFamily="18" charset="0"/>
              <a:ea typeface="ＭＳ Ｐゴシック" pitchFamily="34" charset="-128"/>
            </a:endParaRPr>
          </a:p>
          <a:p>
            <a:pPr defTabSz="914400" eaLnBrk="1" hangingPunct="1"/>
            <a:r>
              <a:rPr lang="en-GB" smtClean="0">
                <a:latin typeface="Times New Roman" pitchFamily="18" charset="0"/>
                <a:ea typeface="ＭＳ Ｐゴシック" pitchFamily="34" charset="-128"/>
              </a:rPr>
              <a:t>Section 2 of the Local Government Act 2000 (the ‘2000 Act’) allows</a:t>
            </a:r>
          </a:p>
          <a:p>
            <a:pPr defTabSz="914400" eaLnBrk="1" hangingPunct="1"/>
            <a:r>
              <a:rPr lang="en-GB" smtClean="0">
                <a:latin typeface="Times New Roman" pitchFamily="18" charset="0"/>
                <a:ea typeface="ＭＳ Ｐゴシック" pitchFamily="34" charset="-128"/>
              </a:rPr>
              <a:t>principal local authorities in England and Wales to do anything they consider</a:t>
            </a:r>
          </a:p>
          <a:p>
            <a:pPr defTabSz="914400" eaLnBrk="1" hangingPunct="1"/>
            <a:r>
              <a:rPr lang="en-GB" smtClean="0">
                <a:latin typeface="Times New Roman" pitchFamily="18" charset="0"/>
                <a:ea typeface="ＭＳ Ｐゴシック" pitchFamily="34" charset="-128"/>
              </a:rPr>
              <a:t>likely to promote the economic, social and environmental well-being of their</a:t>
            </a:r>
          </a:p>
          <a:p>
            <a:pPr defTabSz="914400" eaLnBrk="1" hangingPunct="1"/>
            <a:r>
              <a:rPr lang="en-GB" smtClean="0">
                <a:latin typeface="Times New Roman" pitchFamily="18" charset="0"/>
                <a:ea typeface="ＭＳ Ｐゴシック" pitchFamily="34" charset="-128"/>
              </a:rPr>
              <a:t>area unless explicitly prohibited elsewhere in legislation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ChangeArrowheads="1" noTextEdit="1"/>
          </p:cNvSpPr>
          <p:nvPr>
            <p:ph type="sldImg"/>
          </p:nvPr>
        </p:nvSpPr>
        <p:spPr>
          <a:xfrm>
            <a:off x="1073150" y="866775"/>
            <a:ext cx="4635500" cy="3478213"/>
          </a:xfrm>
        </p:spPr>
      </p:sp>
      <p:sp>
        <p:nvSpPr>
          <p:cNvPr id="27650"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r>
              <a:rPr lang="en-GB" smtClean="0">
                <a:latin typeface="Times New Roman" pitchFamily="18" charset="0"/>
                <a:ea typeface="ＭＳ Ｐゴシック" pitchFamily="34" charset="-128"/>
              </a:rPr>
              <a:t>Health status depends on the risks of developing disease and the treatments available.  Health services, although important, contribute much less to the former than do socio-economic and environmental conditions. (1)  Despite the major effects of determinants of health (2), many people involved in policy development at local, regional or national level  government (apart from those with responsibilities for health policy, health services or environmental health) are often unaware of their ability to influence health or health inequalities by their decisions.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ChangeArrowheads="1" noTextEdit="1"/>
          </p:cNvSpPr>
          <p:nvPr>
            <p:ph type="sldImg"/>
          </p:nvPr>
        </p:nvSpPr>
        <p:spPr>
          <a:xfrm>
            <a:off x="1073150" y="866775"/>
            <a:ext cx="4635500" cy="3478213"/>
          </a:xfrm>
        </p:spPr>
      </p:sp>
      <p:sp>
        <p:nvSpPr>
          <p:cNvPr id="29698"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r>
              <a:rPr lang="en-GB" smtClean="0">
                <a:latin typeface="Times New Roman" pitchFamily="18" charset="0"/>
                <a:ea typeface="ＭＳ Ｐゴシック" pitchFamily="34" charset="-128"/>
              </a:rPr>
              <a:t>Our environment can support us to make healthy choices or not.</a:t>
            </a:r>
          </a:p>
          <a:p>
            <a:pPr defTabSz="914400" eaLnBrk="1" hangingPunct="1"/>
            <a:r>
              <a:rPr lang="en-GB" smtClean="0">
                <a:latin typeface="Times New Roman" pitchFamily="18" charset="0"/>
                <a:ea typeface="ＭＳ Ｐゴシック" pitchFamily="34" charset="-128"/>
              </a:rPr>
              <a:t>You can see a gym user taking the escalator</a:t>
            </a:r>
          </a:p>
          <a:p>
            <a:pPr defTabSz="914400" eaLnBrk="1" hangingPunct="1"/>
            <a:r>
              <a:rPr lang="en-GB" smtClean="0">
                <a:latin typeface="Times New Roman" pitchFamily="18" charset="0"/>
                <a:ea typeface="ＭＳ Ｐゴシック" pitchFamily="34" charset="-128"/>
              </a:rPr>
              <a:t>A fast food restaurant in a health clinic</a:t>
            </a:r>
          </a:p>
          <a:p>
            <a:pPr defTabSz="914400" eaLnBrk="1" hangingPunct="1"/>
            <a:r>
              <a:rPr lang="en-GB" smtClean="0">
                <a:latin typeface="Times New Roman" pitchFamily="18" charset="0"/>
                <a:ea typeface="ＭＳ Ｐゴシック" pitchFamily="34" charset="-128"/>
              </a:rPr>
              <a:t>A city centre designed for cars, </a:t>
            </a:r>
          </a:p>
          <a:p>
            <a:pPr defTabSz="914400" eaLnBrk="1" hangingPunct="1"/>
            <a:endParaRPr lang="en-GB" smtClean="0">
              <a:latin typeface="Times New Roman" pitchFamily="18" charset="0"/>
              <a:ea typeface="ＭＳ Ｐゴシック" pitchFamily="34" charset="-128"/>
            </a:endParaRPr>
          </a:p>
          <a:p>
            <a:pPr defTabSz="914400" eaLnBrk="1" hangingPunct="1"/>
            <a:r>
              <a:rPr lang="en-GB" smtClean="0">
                <a:latin typeface="Times New Roman" pitchFamily="18" charset="0"/>
                <a:ea typeface="ＭＳ Ｐゴシック" pitchFamily="34" charset="-128"/>
              </a:rPr>
              <a:t>The decisions made outside the health sector can have direct influence on health.</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xfrm>
            <a:off x="909638" y="776288"/>
            <a:ext cx="4956175" cy="3719512"/>
          </a:xfrm>
        </p:spPr>
      </p:sp>
      <p:sp>
        <p:nvSpPr>
          <p:cNvPr id="31746" name="Rectangle 3"/>
          <p:cNvSpPr>
            <a:spLocks noGrp="1" noChangeArrowheads="1"/>
          </p:cNvSpPr>
          <p:nvPr>
            <p:ph type="body" idx="1"/>
          </p:nvPr>
        </p:nvSpPr>
        <p:spPr>
          <a:xfrm>
            <a:off x="676275" y="4711700"/>
            <a:ext cx="5429250" cy="4462463"/>
          </a:xfrm>
          <a:noFill/>
          <a:ln/>
        </p:spPr>
        <p:txBody>
          <a:bodyPr lIns="91361" tIns="44879" rIns="91361" bIns="44879"/>
          <a:lstStyle/>
          <a:p>
            <a:pPr defTabSz="914400" eaLnBrk="1" hangingPunct="1"/>
            <a:r>
              <a:rPr lang="en-GB" sz="2000" smtClean="0">
                <a:latin typeface="Times New Roman" pitchFamily="18" charset="0"/>
                <a:ea typeface="ＭＳ Ｐゴシック" pitchFamily="34" charset="-128"/>
              </a:rPr>
              <a:t>A 1% reduction in the UK sedentary population (from 23% to 22%) is estimated to deliver a social benefit of up to £1.44bn per year</a:t>
            </a:r>
            <a:endParaRPr lang="en-GB" sz="2400" smtClean="0">
              <a:latin typeface="Times New Roman" pitchFamily="18" charset="0"/>
              <a:ea typeface="ＭＳ Ｐゴシック" pitchFamily="34" charset="-128"/>
            </a:endParaRPr>
          </a:p>
          <a:p>
            <a:pPr defTabSz="914400" eaLnBrk="1" hangingPunct="1"/>
            <a:r>
              <a:rPr lang="en-GB" sz="2000" smtClean="0">
                <a:latin typeface="Times New Roman" pitchFamily="18" charset="0"/>
                <a:ea typeface="ＭＳ Ｐゴシック" pitchFamily="34" charset="-128"/>
              </a:rPr>
              <a:t>This does not include psychological benefits from green space</a:t>
            </a:r>
            <a:endParaRPr lang="en-GB" sz="2000" i="1" smtClean="0">
              <a:latin typeface="Times New Roman" pitchFamily="18" charset="0"/>
              <a:ea typeface="ＭＳ Ｐゴシック" pitchFamily="34" charset="-128"/>
            </a:endParaRPr>
          </a:p>
          <a:p>
            <a:pPr defTabSz="914400" eaLnBrk="1" hangingPunct="1"/>
            <a:endParaRPr lang="en-GB" smtClean="0">
              <a:latin typeface="Times New Roman" pitchFamily="18" charset="0"/>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xfrm>
            <a:off x="1073150" y="866775"/>
            <a:ext cx="4635500" cy="3478213"/>
          </a:xfrm>
        </p:spPr>
      </p:sp>
      <p:sp>
        <p:nvSpPr>
          <p:cNvPr id="33794"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r>
              <a:rPr lang="en-GB" smtClean="0">
                <a:latin typeface="Times New Roman" pitchFamily="18" charset="0"/>
                <a:ea typeface="ＭＳ Ｐゴシック" pitchFamily="34" charset="-128"/>
              </a:rPr>
              <a:t>There are competing demands on scare resources.  You can see how much this area  has been built up over the course of just 10 years.  On the one hand we need housing and on the other green space. </a:t>
            </a:r>
          </a:p>
          <a:p>
            <a:pPr defTabSz="914400" eaLnBrk="1" hangingPunct="1"/>
            <a:r>
              <a:rPr lang="en-GB" smtClean="0">
                <a:latin typeface="Times New Roman" pitchFamily="18" charset="0"/>
                <a:ea typeface="ＭＳ Ｐゴシック" pitchFamily="34" charset="-128"/>
              </a:rPr>
              <a:t>HIA is a tool that helps us consider explicitly the health consequences of our decisions.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xfrm>
            <a:off x="1073150" y="866775"/>
            <a:ext cx="4635500" cy="3478213"/>
          </a:xfrm>
        </p:spPr>
      </p:sp>
      <p:sp>
        <p:nvSpPr>
          <p:cNvPr id="35842"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r>
              <a:rPr lang="en-GB" sz="1600" smtClean="0">
                <a:latin typeface="Times New Roman" pitchFamily="18" charset="0"/>
                <a:ea typeface="ＭＳ Ｐゴシック" pitchFamily="34" charset="-128"/>
              </a:rPr>
              <a:t>It seeks to predict the health consequences of to Policies, Plans, Programmes and Projects </a:t>
            </a:r>
          </a:p>
          <a:p>
            <a:pPr defTabSz="914400" eaLnBrk="1" hangingPunct="1"/>
            <a:r>
              <a:rPr lang="en-GB" sz="1600" smtClean="0">
                <a:latin typeface="Times New Roman" pitchFamily="18" charset="0"/>
                <a:ea typeface="ＭＳ Ｐゴシック" pitchFamily="34" charset="-128"/>
              </a:rPr>
              <a:t>Used at National, Regional and Local level</a:t>
            </a:r>
          </a:p>
          <a:p>
            <a:pPr defTabSz="914400" eaLnBrk="1" hangingPunct="1"/>
            <a:r>
              <a:rPr lang="en-GB" sz="1600" smtClean="0">
                <a:latin typeface="Times New Roman" pitchFamily="18" charset="0"/>
                <a:ea typeface="ＭＳ Ｐゴシック" pitchFamily="34" charset="-128"/>
              </a:rPr>
              <a:t>Can be integrated in other forms of assessment</a:t>
            </a:r>
          </a:p>
          <a:p>
            <a:pPr defTabSz="914400" eaLnBrk="1" hangingPunct="1"/>
            <a:r>
              <a:rPr lang="en-GB" sz="1600" smtClean="0">
                <a:latin typeface="Times New Roman" pitchFamily="18" charset="0"/>
                <a:ea typeface="ＭＳ Ｐゴシック" pitchFamily="34" charset="-128"/>
              </a:rPr>
              <a:t>Uses the evidence base, qualitative and quantitative information to make recommendation</a:t>
            </a:r>
          </a:p>
          <a:p>
            <a:pPr defTabSz="914400" eaLnBrk="1" hangingPunct="1"/>
            <a:r>
              <a:rPr lang="en-GB" sz="1600" smtClean="0">
                <a:latin typeface="Times New Roman" pitchFamily="18" charset="0"/>
                <a:ea typeface="ＭＳ Ｐゴシック" pitchFamily="34" charset="-128"/>
              </a:rPr>
              <a:t>HIA can be undertaken, based on evidence, in a short timeframe to meet ‘political’/required deadlines. </a:t>
            </a:r>
          </a:p>
          <a:p>
            <a:pPr defTabSz="914400" eaLnBrk="1" hangingPunct="1"/>
            <a:r>
              <a:rPr lang="en-GB" sz="1600" smtClean="0">
                <a:latin typeface="Times New Roman" pitchFamily="18" charset="0"/>
                <a:ea typeface="ＭＳ Ｐゴシック" pitchFamily="34" charset="-128"/>
              </a:rPr>
              <a:t>It can also raise awareness of health and the determinants of health across an organisation.</a:t>
            </a:r>
          </a:p>
          <a:p>
            <a:pPr defTabSz="914400" eaLnBrk="1" hangingPunct="1"/>
            <a:endParaRPr lang="en-GB" smtClean="0">
              <a:latin typeface="Times New Roman" pitchFamily="18"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a:xfrm>
            <a:off x="1073150" y="866775"/>
            <a:ext cx="4635500" cy="3478213"/>
          </a:xfrm>
        </p:spPr>
      </p:sp>
      <p:sp>
        <p:nvSpPr>
          <p:cNvPr id="37890"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lnSpc>
                <a:spcPct val="90000"/>
              </a:lnSpc>
            </a:pPr>
            <a:r>
              <a:rPr lang="en-GB" smtClean="0">
                <a:latin typeface="Arial" charset="0"/>
                <a:ea typeface="ＭＳ Ｐゴシック" pitchFamily="34" charset="-128"/>
              </a:rPr>
              <a:t>HIA is used at National level on new Government policy</a:t>
            </a:r>
          </a:p>
          <a:p>
            <a:pPr defTabSz="914400" eaLnBrk="1" hangingPunct="1">
              <a:lnSpc>
                <a:spcPct val="90000"/>
              </a:lnSpc>
            </a:pPr>
            <a:r>
              <a:rPr lang="en-GB" smtClean="0">
                <a:latin typeface="Arial" charset="0"/>
                <a:ea typeface="ＭＳ Ｐゴシック" pitchFamily="34" charset="-128"/>
              </a:rPr>
              <a:t>May 2007 Cabinet Office produced the new Impact Assessment process – focusing on</a:t>
            </a:r>
          </a:p>
          <a:p>
            <a:pPr marL="457200" lvl="1" indent="0" defTabSz="914400" eaLnBrk="1" hangingPunct="1">
              <a:lnSpc>
                <a:spcPct val="90000"/>
              </a:lnSpc>
            </a:pPr>
            <a:r>
              <a:rPr lang="en-GB" smtClean="0">
                <a:latin typeface="Arial" charset="0"/>
                <a:ea typeface="ＭＳ Ｐゴシック" pitchFamily="34" charset="-128"/>
              </a:rPr>
              <a:t>Costs and Benefits</a:t>
            </a:r>
          </a:p>
          <a:p>
            <a:pPr marL="457200" lvl="1" indent="0" defTabSz="914400" eaLnBrk="1" hangingPunct="1">
              <a:lnSpc>
                <a:spcPct val="90000"/>
              </a:lnSpc>
            </a:pPr>
            <a:r>
              <a:rPr lang="en-GB" smtClean="0">
                <a:latin typeface="Arial" charset="0"/>
                <a:ea typeface="ＭＳ Ｐゴシック" pitchFamily="34" charset="-128"/>
              </a:rPr>
              <a:t>Includes 12 Specific Impact   Tests</a:t>
            </a:r>
          </a:p>
          <a:p>
            <a:pPr defTabSz="914400" eaLnBrk="1" hangingPunct="1">
              <a:lnSpc>
                <a:spcPct val="90000"/>
              </a:lnSpc>
            </a:pPr>
            <a:r>
              <a:rPr lang="en-GB" smtClean="0">
                <a:latin typeface="Arial" charset="0"/>
                <a:ea typeface="ＭＳ Ｐゴシック" pitchFamily="34" charset="-128"/>
              </a:rPr>
              <a:t> Mandatory for all proposal above £20m for NHS, £5m for business/social care/third sector</a:t>
            </a:r>
          </a:p>
          <a:p>
            <a:pPr defTabSz="914400" eaLnBrk="1" hangingPunct="1">
              <a:lnSpc>
                <a:spcPct val="90000"/>
              </a:lnSpc>
            </a:pPr>
            <a:r>
              <a:rPr lang="en-GB" smtClean="0">
                <a:latin typeface="Arial" charset="0"/>
                <a:ea typeface="ＭＳ Ｐゴシック" pitchFamily="34" charset="-128"/>
              </a:rPr>
              <a:t> All Government Departments have state whether there may be health impacts.</a:t>
            </a:r>
          </a:p>
          <a:p>
            <a:pPr defTabSz="914400" eaLnBrk="1" hangingPunct="1">
              <a:lnSpc>
                <a:spcPct val="90000"/>
              </a:lnSpc>
              <a:buFontTx/>
              <a:buChar char="-"/>
            </a:pPr>
            <a:endParaRPr lang="en-GB" smtClean="0">
              <a:latin typeface="Arial" charset="0"/>
              <a:ea typeface="ＭＳ Ｐゴシック" pitchFamily="34" charset="-128"/>
            </a:endParaRPr>
          </a:p>
          <a:p>
            <a:pPr defTabSz="914400" eaLnBrk="1" hangingPunct="1">
              <a:lnSpc>
                <a:spcPct val="90000"/>
              </a:lnSpc>
            </a:pPr>
            <a:r>
              <a:rPr lang="en-GB" sz="1400" smtClean="0">
                <a:solidFill>
                  <a:srgbClr val="009966"/>
                </a:solidFill>
                <a:latin typeface="Times New Roman" pitchFamily="18" charset="0"/>
                <a:ea typeface="ＭＳ Ｐゴシック" pitchFamily="34" charset="-128"/>
              </a:rPr>
              <a:t>Health Inequalities: Progress and Next Steps June 2008</a:t>
            </a:r>
          </a:p>
          <a:p>
            <a:pPr defTabSz="914400" eaLnBrk="1" hangingPunct="1">
              <a:lnSpc>
                <a:spcPct val="90000"/>
              </a:lnSpc>
            </a:pPr>
            <a:r>
              <a:rPr lang="en-GB" smtClean="0">
                <a:latin typeface="Times New Roman" pitchFamily="18" charset="0"/>
                <a:ea typeface="ＭＳ Ｐゴシック" pitchFamily="34" charset="-128"/>
              </a:rPr>
              <a:t>Use HIA more systematically at all levels</a:t>
            </a:r>
          </a:p>
          <a:p>
            <a:pPr marL="457200" lvl="1" indent="0" defTabSz="914400" eaLnBrk="1" hangingPunct="1">
              <a:lnSpc>
                <a:spcPct val="90000"/>
              </a:lnSpc>
            </a:pPr>
            <a:r>
              <a:rPr lang="en-GB" smtClean="0">
                <a:latin typeface="Times New Roman" pitchFamily="18" charset="0"/>
                <a:ea typeface="ＭＳ Ｐゴシック" pitchFamily="34" charset="-128"/>
              </a:rPr>
              <a:t>Local Area Agreements</a:t>
            </a:r>
          </a:p>
          <a:p>
            <a:pPr marL="457200" lvl="1" indent="0" defTabSz="914400" eaLnBrk="1" hangingPunct="1">
              <a:lnSpc>
                <a:spcPct val="90000"/>
              </a:lnSpc>
            </a:pPr>
            <a:r>
              <a:rPr lang="en-GB" smtClean="0">
                <a:latin typeface="Times New Roman" pitchFamily="18" charset="0"/>
                <a:ea typeface="ＭＳ Ｐゴシック" pitchFamily="34" charset="-128"/>
              </a:rPr>
              <a:t>World Class Commissioning</a:t>
            </a:r>
          </a:p>
          <a:p>
            <a:pPr defTabSz="914400" eaLnBrk="1" hangingPunct="1">
              <a:lnSpc>
                <a:spcPct val="90000"/>
              </a:lnSpc>
            </a:pPr>
            <a:r>
              <a:rPr lang="en-GB" smtClean="0">
                <a:latin typeface="Arial" charset="0"/>
                <a:ea typeface="ＭＳ Ｐゴシック" pitchFamily="34" charset="-128"/>
              </a:rPr>
              <a:t>Improve decision making</a:t>
            </a:r>
          </a:p>
          <a:p>
            <a:pPr defTabSz="914400" eaLnBrk="1" hangingPunct="1">
              <a:lnSpc>
                <a:spcPct val="90000"/>
              </a:lnSpc>
            </a:pPr>
            <a:endParaRPr lang="en-GB" smtClean="0">
              <a:latin typeface="Arial" charset="0"/>
              <a:ea typeface="ＭＳ Ｐゴシック" pitchFamily="34" charset="-128"/>
            </a:endParaRPr>
          </a:p>
          <a:p>
            <a:pPr defTabSz="914400" eaLnBrk="1" hangingPunct="1">
              <a:lnSpc>
                <a:spcPct val="90000"/>
              </a:lnSpc>
            </a:pPr>
            <a:r>
              <a:rPr lang="en-GB" smtClean="0">
                <a:latin typeface="Arial" charset="0"/>
                <a:ea typeface="ＭＳ Ｐゴシック" pitchFamily="34" charset="-128"/>
              </a:rPr>
              <a:t>SEA –implements EU Directive</a:t>
            </a:r>
          </a:p>
          <a:p>
            <a:pPr defTabSz="914400" eaLnBrk="1" hangingPunct="1">
              <a:lnSpc>
                <a:spcPct val="90000"/>
              </a:lnSpc>
            </a:pPr>
            <a:r>
              <a:rPr lang="en-GB" smtClean="0">
                <a:latin typeface="Arial" charset="0"/>
                <a:ea typeface="ＭＳ Ｐゴシック" pitchFamily="34" charset="-128"/>
              </a:rPr>
              <a:t>Applies to spatial/land use plans + some Energy Transport Water Waste</a:t>
            </a:r>
          </a:p>
          <a:p>
            <a:pPr defTabSz="914400" eaLnBrk="1" hangingPunct="1">
              <a:lnSpc>
                <a:spcPct val="90000"/>
              </a:lnSpc>
            </a:pPr>
            <a:r>
              <a:rPr lang="en-GB" smtClean="0">
                <a:latin typeface="Arial" charset="0"/>
                <a:ea typeface="ＭＳ Ｐゴシック" pitchFamily="34" charset="-128"/>
              </a:rPr>
              <a:t>Responsible Authority produces plans and must consult on impacts, including health</a:t>
            </a:r>
          </a:p>
          <a:p>
            <a:pPr defTabSz="914400" eaLnBrk="1" hangingPunct="1">
              <a:lnSpc>
                <a:spcPct val="90000"/>
              </a:lnSpc>
            </a:pPr>
            <a:endParaRPr lang="en-GB" smtClean="0">
              <a:latin typeface="Arial"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xfrm>
            <a:off x="1073150" y="866775"/>
            <a:ext cx="4635500" cy="3478213"/>
          </a:xfrm>
        </p:spPr>
      </p:sp>
      <p:sp>
        <p:nvSpPr>
          <p:cNvPr id="39938" name="Rectangle 3"/>
          <p:cNvSpPr>
            <a:spLocks noGrp="1" noChangeArrowheads="1"/>
          </p:cNvSpPr>
          <p:nvPr>
            <p:ph type="body" idx="1"/>
          </p:nvPr>
        </p:nvSpPr>
        <p:spPr>
          <a:xfrm>
            <a:off x="906463" y="4713288"/>
            <a:ext cx="4968875" cy="4459287"/>
          </a:xfrm>
          <a:noFill/>
          <a:ln/>
        </p:spPr>
        <p:txBody>
          <a:bodyPr lIns="91361" tIns="44879" rIns="91361" bIns="44879"/>
          <a:lstStyle/>
          <a:p>
            <a:pPr defTabSz="914400" eaLnBrk="1" hangingPunct="1"/>
            <a:r>
              <a:rPr lang="en-GB" smtClean="0">
                <a:latin typeface="Times New Roman" pitchFamily="18" charset="0"/>
                <a:ea typeface="ＭＳ Ｐゴシック" pitchFamily="34" charset="-128"/>
              </a:rPr>
              <a:t>Decide whether a proposal requires assessment by HIA – often called screening. </a:t>
            </a:r>
          </a:p>
          <a:p>
            <a:pPr defTabSz="914400" eaLnBrk="1" hangingPunct="1"/>
            <a:r>
              <a:rPr lang="en-GB" smtClean="0">
                <a:latin typeface="Times New Roman" pitchFamily="18" charset="0"/>
                <a:ea typeface="ＭＳ Ｐゴシック" pitchFamily="34" charset="-128"/>
              </a:rPr>
              <a:t>Clarify the questions to be answered by the HIA and how the assessment will be carried out – often called scoping </a:t>
            </a:r>
          </a:p>
          <a:p>
            <a:pPr defTabSz="914400" eaLnBrk="1" hangingPunct="1"/>
            <a:r>
              <a:rPr lang="en-GB" smtClean="0">
                <a:latin typeface="Times New Roman" pitchFamily="18" charset="0"/>
                <a:ea typeface="ＭＳ Ｐゴシック" pitchFamily="34" charset="-128"/>
              </a:rPr>
              <a:t>Decide what the health impacts will be and how big by considering each pathway by which the proposal could impact on health – often called appraisal and assessment. </a:t>
            </a:r>
          </a:p>
          <a:p>
            <a:pPr defTabSz="914400" eaLnBrk="1" hangingPunct="1"/>
            <a:r>
              <a:rPr lang="en-GB" smtClean="0">
                <a:latin typeface="Times New Roman" pitchFamily="18" charset="0"/>
                <a:ea typeface="ＭＳ Ｐゴシック" pitchFamily="34" charset="-128"/>
              </a:rPr>
              <a:t>For each option make recommendations as to how good health consequences could be enhanced how bad health consequences could be avoided or minimised and how health inequities could be reduced. </a:t>
            </a:r>
          </a:p>
          <a:p>
            <a:pPr defTabSz="914400" eaLnBrk="1" hangingPunct="1"/>
            <a:r>
              <a:rPr lang="en-GB" smtClean="0">
                <a:latin typeface="Times New Roman" pitchFamily="18" charset="0"/>
                <a:ea typeface="ＭＳ Ｐゴシック" pitchFamily="34" charset="-128"/>
              </a:rPr>
              <a:t>Communicate the findings of the HIA to the decision makers. </a:t>
            </a:r>
          </a:p>
          <a:p>
            <a:pPr defTabSz="914400" eaLnBrk="1" hangingPunct="1"/>
            <a:r>
              <a:rPr lang="en-GB" smtClean="0">
                <a:latin typeface="Times New Roman" pitchFamily="18" charset="0"/>
                <a:ea typeface="ＭＳ Ｐゴシック" pitchFamily="34" charset="-128"/>
              </a:rPr>
              <a:t>Evaluate the quality of the HIA highlighting lessons for future HIAs. Monitor which proposals and if possible assess whether any predictions made were correct. </a:t>
            </a:r>
          </a:p>
          <a:p>
            <a:pPr defTabSz="914400" eaLnBrk="1" hangingPunct="1"/>
            <a:endParaRPr lang="en-GB" smtClean="0">
              <a:latin typeface="Times New Roman" pitchFamily="18"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4" name="Picture 8" descr="background templateDH+HK"/>
          <p:cNvPicPr>
            <a:picLocks noChangeAspect="1" noChangeArrowheads="1"/>
          </p:cNvPicPr>
          <p:nvPr userDrawn="1"/>
        </p:nvPicPr>
        <p:blipFill>
          <a:blip r:embed="rId2"/>
          <a:srcRect/>
          <a:stretch>
            <a:fillRect/>
          </a:stretch>
        </p:blipFill>
        <p:spPr bwMode="auto">
          <a:xfrm>
            <a:off x="0" y="0"/>
            <a:ext cx="10161588" cy="7627938"/>
          </a:xfrm>
          <a:prstGeom prst="rect">
            <a:avLst/>
          </a:prstGeom>
          <a:noFill/>
          <a:ln w="9525">
            <a:noFill/>
            <a:miter lim="800000"/>
            <a:headEnd/>
            <a:tailEnd/>
          </a:ln>
        </p:spPr>
      </p:pic>
      <p:pic>
        <p:nvPicPr>
          <p:cNvPr id="5" name="Picture 2"/>
          <p:cNvPicPr>
            <a:picLocks noChangeAspect="1" noChangeArrowheads="1"/>
          </p:cNvPicPr>
          <p:nvPr userDrawn="1"/>
        </p:nvPicPr>
        <p:blipFill>
          <a:blip r:embed="rId3"/>
          <a:srcRect/>
          <a:stretch>
            <a:fillRect/>
          </a:stretch>
        </p:blipFill>
        <p:spPr bwMode="auto">
          <a:xfrm>
            <a:off x="1766888" y="7051675"/>
            <a:ext cx="1689100" cy="420688"/>
          </a:xfrm>
          <a:prstGeom prst="rect">
            <a:avLst/>
          </a:prstGeom>
          <a:noFill/>
          <a:ln w="9525">
            <a:noFill/>
            <a:miter lim="800000"/>
            <a:headEnd/>
            <a:tailEnd/>
          </a:ln>
        </p:spPr>
      </p:pic>
      <p:sp>
        <p:nvSpPr>
          <p:cNvPr id="6" name="Text Box 10"/>
          <p:cNvSpPr txBox="1">
            <a:spLocks noChangeArrowheads="1"/>
          </p:cNvSpPr>
          <p:nvPr userDrawn="1"/>
        </p:nvSpPr>
        <p:spPr bwMode="auto">
          <a:xfrm rot="10800000" flipV="1">
            <a:off x="220663" y="7126288"/>
            <a:ext cx="1285875" cy="247650"/>
          </a:xfrm>
          <a:prstGeom prst="rect">
            <a:avLst/>
          </a:prstGeom>
          <a:noFill/>
          <a:ln w="9525">
            <a:noFill/>
            <a:miter lim="800000"/>
            <a:headEnd/>
            <a:tailEnd/>
          </a:ln>
          <a:effectLst/>
        </p:spPr>
        <p:txBody>
          <a:bodyPr>
            <a:spAutoFit/>
          </a:bodyPr>
          <a:lstStyle/>
          <a:p>
            <a:pPr>
              <a:spcBef>
                <a:spcPct val="50000"/>
              </a:spcBef>
              <a:defRPr/>
            </a:pPr>
            <a:r>
              <a:rPr lang="en-GB" sz="1000" dirty="0">
                <a:solidFill>
                  <a:schemeClr val="tx1"/>
                </a:solidFill>
                <a:latin typeface="Arial" charset="0"/>
                <a:cs typeface="+mn-cs"/>
              </a:rPr>
              <a:t>HIA @ 2009</a:t>
            </a:r>
          </a:p>
        </p:txBody>
      </p:sp>
      <p:sp>
        <p:nvSpPr>
          <p:cNvPr id="2" name="Title 1"/>
          <p:cNvSpPr>
            <a:spLocks noGrp="1"/>
          </p:cNvSpPr>
          <p:nvPr>
            <p:ph type="ctrTitle"/>
          </p:nvPr>
        </p:nvSpPr>
        <p:spPr>
          <a:xfrm>
            <a:off x="432000" y="432000"/>
            <a:ext cx="9360000"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9" name="Text Placeholder 8"/>
          <p:cNvSpPr>
            <a:spLocks noGrp="1"/>
          </p:cNvSpPr>
          <p:nvPr>
            <p:ph type="body" sz="quarter" idx="10"/>
          </p:nvPr>
        </p:nvSpPr>
        <p:spPr>
          <a:xfrm>
            <a:off x="431999" y="1692000"/>
            <a:ext cx="9360000" cy="4501372"/>
          </a:xfrm>
        </p:spPr>
        <p:txBody>
          <a:bodyPr/>
          <a:lstStyle>
            <a:lvl1pPr>
              <a:buNone/>
              <a:defRPr sz="2400" b="1">
                <a:solidFill>
                  <a:srgbClr val="000066"/>
                </a:solidFill>
              </a:defRPr>
            </a:lvl1pPr>
            <a:lvl2pPr marL="360000" indent="0">
              <a:buNone/>
              <a:defRPr sz="2000" b="1">
                <a:solidFill>
                  <a:srgbClr val="000066"/>
                </a:solidFill>
              </a:defRPr>
            </a:lvl2pPr>
            <a:lvl3pPr marL="360000" indent="0">
              <a:buNone/>
              <a:defRPr sz="2000">
                <a:solidFill>
                  <a:schemeClr val="tx2"/>
                </a:solidFill>
                <a:latin typeface="Arial" pitchFamily="34" charset="0"/>
                <a:cs typeface="Arial" pitchFamily="34" charset="0"/>
              </a:defRPr>
            </a:lvl3pPr>
            <a:lvl4pPr marL="360000" indent="0">
              <a:buNone/>
              <a:defRPr sz="1800" b="1" i="1">
                <a:solidFill>
                  <a:srgbClr val="000066"/>
                </a:solidFill>
              </a:defRPr>
            </a:lvl4pPr>
            <a:lvl5pPr marL="0" indent="360000">
              <a:buClr>
                <a:schemeClr val="bg1"/>
              </a:buClr>
              <a:buFont typeface="Arial" pitchFamily="34" charset="0"/>
              <a:buChar char="•"/>
              <a:defRPr sz="200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
    <p:spTree>
      <p:nvGrpSpPr>
        <p:cNvPr id="1" name=""/>
        <p:cNvGrpSpPr/>
        <p:nvPr/>
      </p:nvGrpSpPr>
      <p:grpSpPr>
        <a:xfrm>
          <a:off x="0" y="0"/>
          <a:ext cx="0" cy="0"/>
          <a:chOff x="0" y="0"/>
          <a:chExt cx="0" cy="0"/>
        </a:xfrm>
      </p:grpSpPr>
      <p:sp>
        <p:nvSpPr>
          <p:cNvPr id="7"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3" name="Slide Number Placeholder 5"/>
          <p:cNvSpPr>
            <a:spLocks noGrp="1"/>
          </p:cNvSpPr>
          <p:nvPr>
            <p:ph type="sldNum" sz="quarter" idx="15"/>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25092EB3-7002-4829-8491-71604B40D66D}" type="slidenum">
              <a:rPr lang="en-GB"/>
              <a:pPr>
                <a:defRPr/>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with Titl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991120" y="1667654"/>
            <a:ext cx="6095048" cy="4572953"/>
          </a:xfrm>
        </p:spPr>
        <p:txBody>
          <a:bodyPr rtlCol="0">
            <a:normAutofit/>
          </a:bodyPr>
          <a:lstStyle>
            <a:lvl1pPr marL="0" indent="0">
              <a:buNone/>
              <a:defRPr sz="3600"/>
            </a:lvl1pPr>
            <a:lvl2pPr marL="507975" indent="0">
              <a:buNone/>
              <a:defRPr sz="3100"/>
            </a:lvl2pPr>
            <a:lvl3pPr marL="1015950" indent="0">
              <a:buNone/>
              <a:defRPr sz="2700"/>
            </a:lvl3pPr>
            <a:lvl4pPr marL="1523925" indent="0">
              <a:buNone/>
              <a:defRPr sz="2200"/>
            </a:lvl4pPr>
            <a:lvl5pPr marL="2031900" indent="0">
              <a:buNone/>
              <a:defRPr sz="2200"/>
            </a:lvl5pPr>
            <a:lvl6pPr marL="2539875" indent="0">
              <a:buNone/>
              <a:defRPr sz="2200"/>
            </a:lvl6pPr>
            <a:lvl7pPr marL="3047850" indent="0">
              <a:buNone/>
              <a:defRPr sz="2200"/>
            </a:lvl7pPr>
            <a:lvl8pPr marL="3555822" indent="0">
              <a:buNone/>
              <a:defRPr sz="2200"/>
            </a:lvl8pPr>
            <a:lvl9pPr marL="4063795" indent="0">
              <a:buNone/>
              <a:defRPr sz="2200"/>
            </a:lvl9pPr>
          </a:lstStyle>
          <a:p>
            <a:pPr lvl="0"/>
            <a:r>
              <a:rPr lang="en-US" noProof="0" smtClean="0"/>
              <a:t>Click icon to add picture</a:t>
            </a:r>
            <a:endParaRPr lang="en-GB" noProof="0" smtClean="0"/>
          </a:p>
        </p:txBody>
      </p:sp>
      <p:sp>
        <p:nvSpPr>
          <p:cNvPr id="9"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80"/>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0" name="Title 1"/>
          <p:cNvSpPr>
            <a:spLocks noGrp="1"/>
          </p:cNvSpPr>
          <p:nvPr>
            <p:ph type="ctrTitle"/>
          </p:nvPr>
        </p:nvSpPr>
        <p:spPr>
          <a:xfrm>
            <a:off x="432000" y="432000"/>
            <a:ext cx="8647734"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5" name="Slide Number Placeholder 5"/>
          <p:cNvSpPr>
            <a:spLocks noGrp="1"/>
          </p:cNvSpPr>
          <p:nvPr>
            <p:ph type="sldNum" sz="quarter" idx="15"/>
          </p:nvPr>
        </p:nvSpPr>
        <p:spPr>
          <a:xfrm>
            <a:off x="77788" y="7215188"/>
            <a:ext cx="714375" cy="406400"/>
          </a:xfrm>
        </p:spPr>
        <p:txBody>
          <a:bodyPr/>
          <a:lstStyle>
            <a:lvl1pPr algn="l">
              <a:defRPr sz="1200">
                <a:solidFill>
                  <a:srgbClr val="000080"/>
                </a:solidFill>
                <a:latin typeface="Arial" pitchFamily="34" charset="0"/>
                <a:cs typeface="Arial" pitchFamily="34" charset="0"/>
              </a:defRPr>
            </a:lvl1pPr>
          </a:lstStyle>
          <a:p>
            <a:pPr>
              <a:defRPr/>
            </a:pPr>
            <a:fld id="{1D787781-D59F-41A2-85A2-93C5364C00DE}" type="slidenum">
              <a:rPr lang="en-GB"/>
              <a:pPr>
                <a:defRPr/>
              </a:pPr>
              <a:t>‹#›</a:t>
            </a:fld>
            <a:endParaRPr lang="en-GB"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Title ‑ WB">
    <p:spTree>
      <p:nvGrpSpPr>
        <p:cNvPr id="1" name=""/>
        <p:cNvGrpSpPr/>
        <p:nvPr/>
      </p:nvGrpSpPr>
      <p:grpSpPr>
        <a:xfrm>
          <a:off x="0" y="0"/>
          <a:ext cx="0" cy="0"/>
          <a:chOff x="0" y="0"/>
          <a:chExt cx="0" cy="0"/>
        </a:xfrm>
      </p:grpSpPr>
      <p:sp>
        <p:nvSpPr>
          <p:cNvPr id="6" name="Oval 5"/>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9"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0" name="Text Placeholder 3"/>
          <p:cNvSpPr>
            <a:spLocks noGrp="1"/>
          </p:cNvSpPr>
          <p:nvPr>
            <p:ph type="body" sz="half" idx="15"/>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1" name="Title 1"/>
          <p:cNvSpPr>
            <a:spLocks noGrp="1"/>
          </p:cNvSpPr>
          <p:nvPr>
            <p:ph type="ctrTitle"/>
          </p:nvPr>
        </p:nvSpPr>
        <p:spPr>
          <a:xfrm>
            <a:off x="432000" y="432000"/>
            <a:ext cx="8647734"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12" name="Picture Placeholder 2"/>
          <p:cNvSpPr>
            <a:spLocks noGrp="1"/>
          </p:cNvSpPr>
          <p:nvPr>
            <p:ph type="pic" idx="1"/>
          </p:nvPr>
        </p:nvSpPr>
        <p:spPr>
          <a:xfrm>
            <a:off x="1991120" y="1667654"/>
            <a:ext cx="6095048" cy="4572953"/>
          </a:xfrm>
        </p:spPr>
        <p:txBody>
          <a:bodyPr rtlCol="0">
            <a:normAutofit/>
          </a:bodyPr>
          <a:lstStyle>
            <a:lvl1pPr marL="0" indent="0">
              <a:buNone/>
              <a:defRPr sz="3600"/>
            </a:lvl1pPr>
            <a:lvl2pPr marL="507975" indent="0">
              <a:buNone/>
              <a:defRPr sz="3100"/>
            </a:lvl2pPr>
            <a:lvl3pPr marL="1015950" indent="0">
              <a:buNone/>
              <a:defRPr sz="2700"/>
            </a:lvl3pPr>
            <a:lvl4pPr marL="1523925" indent="0">
              <a:buNone/>
              <a:defRPr sz="2200"/>
            </a:lvl4pPr>
            <a:lvl5pPr marL="2031900" indent="0">
              <a:buNone/>
              <a:defRPr sz="2200"/>
            </a:lvl5pPr>
            <a:lvl6pPr marL="2539875" indent="0">
              <a:buNone/>
              <a:defRPr sz="2200"/>
            </a:lvl6pPr>
            <a:lvl7pPr marL="3047850" indent="0">
              <a:buNone/>
              <a:defRPr sz="2200"/>
            </a:lvl7pPr>
            <a:lvl8pPr marL="3555822" indent="0">
              <a:buNone/>
              <a:defRPr sz="2200"/>
            </a:lvl8pPr>
            <a:lvl9pPr marL="4063795" indent="0">
              <a:buNone/>
              <a:defRPr sz="2200"/>
            </a:lvl9pPr>
          </a:lstStyle>
          <a:p>
            <a:pPr lvl="0"/>
            <a:r>
              <a:rPr lang="en-US" noProof="0" smtClean="0"/>
              <a:t>Click icon to add picture</a:t>
            </a:r>
            <a:endParaRPr lang="en-GB" noProof="0" smtClean="0"/>
          </a:p>
        </p:txBody>
      </p:sp>
      <p:sp>
        <p:nvSpPr>
          <p:cNvPr id="7" name="Slide Number Placeholder 5"/>
          <p:cNvSpPr>
            <a:spLocks noGrp="1"/>
          </p:cNvSpPr>
          <p:nvPr>
            <p:ph type="sldNum" sz="quarter" idx="16"/>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02DE6B09-1B3E-43A1-B263-FC794FA71AFA}" type="slidenum">
              <a:rPr lang="en-GB"/>
              <a:pPr>
                <a:defRPr/>
              </a:pPr>
              <a:t>‹#›</a:t>
            </a:fld>
            <a:endParaRPr lang="en-GB"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Title ‑ 1st WB">
    <p:spTree>
      <p:nvGrpSpPr>
        <p:cNvPr id="1" name=""/>
        <p:cNvGrpSpPr/>
        <p:nvPr/>
      </p:nvGrpSpPr>
      <p:grpSpPr>
        <a:xfrm>
          <a:off x="0" y="0"/>
          <a:ext cx="0" cy="0"/>
          <a:chOff x="0" y="0"/>
          <a:chExt cx="0" cy="0"/>
        </a:xfrm>
      </p:grpSpPr>
      <p:sp>
        <p:nvSpPr>
          <p:cNvPr id="6" name="Oval 5"/>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7" name="Rectangle 6"/>
          <p:cNvSpPr>
            <a:spLocks noChangeArrowheads="1"/>
          </p:cNvSpPr>
          <p:nvPr/>
        </p:nvSpPr>
        <p:spPr bwMode="auto">
          <a:xfrm>
            <a:off x="7391400" y="381000"/>
            <a:ext cx="1828800" cy="381000"/>
          </a:xfrm>
          <a:prstGeom prst="rect">
            <a:avLst/>
          </a:prstGeom>
          <a:solidFill>
            <a:srgbClr val="FF8000"/>
          </a:solidFill>
          <a:ln w="9525">
            <a:noFill/>
            <a:miter lim="800000"/>
            <a:headEnd/>
            <a:tailEnd/>
          </a:ln>
          <a:effectLst/>
        </p:spPr>
        <p:txBody>
          <a:bodyPr wrap="none" anchor="ctr"/>
          <a:lstStyle/>
          <a:p>
            <a:pPr>
              <a:defRPr/>
            </a:pPr>
            <a:endParaRPr lang="en-GB">
              <a:latin typeface="Times New Roman" pitchFamily="1" charset="0"/>
              <a:ea typeface="ＭＳ Ｐゴシック" pitchFamily="1" charset="-128"/>
              <a:cs typeface="+mn-cs"/>
            </a:endParaRPr>
          </a:p>
        </p:txBody>
      </p:sp>
      <p:sp>
        <p:nvSpPr>
          <p:cNvPr id="8" name="Text Box 7"/>
          <p:cNvSpPr txBox="1">
            <a:spLocks noChangeArrowheads="1"/>
          </p:cNvSpPr>
          <p:nvPr/>
        </p:nvSpPr>
        <p:spPr bwMode="auto">
          <a:xfrm>
            <a:off x="7424738" y="381000"/>
            <a:ext cx="1719262" cy="336550"/>
          </a:xfrm>
          <a:prstGeom prst="rect">
            <a:avLst/>
          </a:prstGeom>
          <a:noFill/>
          <a:ln w="9525">
            <a:noFill/>
            <a:miter lim="800000"/>
            <a:headEnd/>
            <a:tailEnd/>
          </a:ln>
          <a:effectLst/>
        </p:spPr>
        <p:txBody>
          <a:bodyPr wrap="none">
            <a:spAutoFit/>
          </a:bodyPr>
          <a:lstStyle/>
          <a:p>
            <a:pPr>
              <a:defRPr/>
            </a:pPr>
            <a:r>
              <a:rPr lang="en-US" sz="1600" b="1" dirty="0">
                <a:solidFill>
                  <a:srgbClr val="FFFFFF"/>
                </a:solidFill>
                <a:latin typeface="Arial" charset="0"/>
                <a:ea typeface="ＭＳ Ｐゴシック" pitchFamily="1" charset="-128"/>
                <a:cs typeface="+mn-cs"/>
              </a:rPr>
              <a:t>WB - </a:t>
            </a:r>
            <a:r>
              <a:rPr lang="en-US" sz="1600" b="1" dirty="0" err="1">
                <a:solidFill>
                  <a:srgbClr val="FFFFFF"/>
                </a:solidFill>
                <a:latin typeface="Arial" charset="0"/>
                <a:ea typeface="ＭＳ Ｐゴシック" pitchFamily="1" charset="-128"/>
                <a:cs typeface="+mn-cs"/>
              </a:rPr>
              <a:t>WorkBook</a:t>
            </a:r>
            <a:endParaRPr lang="en-US" sz="1600" b="1" dirty="0">
              <a:solidFill>
                <a:srgbClr val="FFFFFF"/>
              </a:solidFill>
              <a:latin typeface="Arial" charset="0"/>
              <a:ea typeface="ＭＳ Ｐゴシック" pitchFamily="1" charset="-128"/>
              <a:cs typeface="+mn-cs"/>
            </a:endParaRPr>
          </a:p>
        </p:txBody>
      </p:sp>
      <p:sp>
        <p:nvSpPr>
          <p:cNvPr id="9"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0" name="Text Placeholder 3"/>
          <p:cNvSpPr>
            <a:spLocks noGrp="1"/>
          </p:cNvSpPr>
          <p:nvPr>
            <p:ph type="body" sz="half" idx="15"/>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1" name="Title 1"/>
          <p:cNvSpPr>
            <a:spLocks noGrp="1"/>
          </p:cNvSpPr>
          <p:nvPr>
            <p:ph type="ctrTitle"/>
          </p:nvPr>
        </p:nvSpPr>
        <p:spPr>
          <a:xfrm>
            <a:off x="432000" y="432000"/>
            <a:ext cx="8647734"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12" name="Picture Placeholder 2"/>
          <p:cNvSpPr>
            <a:spLocks noGrp="1"/>
          </p:cNvSpPr>
          <p:nvPr>
            <p:ph type="pic" idx="1"/>
          </p:nvPr>
        </p:nvSpPr>
        <p:spPr>
          <a:xfrm>
            <a:off x="1991120" y="1667654"/>
            <a:ext cx="6095048" cy="4572953"/>
          </a:xfrm>
        </p:spPr>
        <p:txBody>
          <a:bodyPr rtlCol="0">
            <a:normAutofit/>
          </a:bodyPr>
          <a:lstStyle>
            <a:lvl1pPr marL="0" indent="0">
              <a:buNone/>
              <a:defRPr sz="3600"/>
            </a:lvl1pPr>
            <a:lvl2pPr marL="507975" indent="0">
              <a:buNone/>
              <a:defRPr sz="3100"/>
            </a:lvl2pPr>
            <a:lvl3pPr marL="1015950" indent="0">
              <a:buNone/>
              <a:defRPr sz="2700"/>
            </a:lvl3pPr>
            <a:lvl4pPr marL="1523925" indent="0">
              <a:buNone/>
              <a:defRPr sz="2200"/>
            </a:lvl4pPr>
            <a:lvl5pPr marL="2031900" indent="0">
              <a:buNone/>
              <a:defRPr sz="2200"/>
            </a:lvl5pPr>
            <a:lvl6pPr marL="2539875" indent="0">
              <a:buNone/>
              <a:defRPr sz="2200"/>
            </a:lvl6pPr>
            <a:lvl7pPr marL="3047850" indent="0">
              <a:buNone/>
              <a:defRPr sz="2200"/>
            </a:lvl7pPr>
            <a:lvl8pPr marL="3555822" indent="0">
              <a:buNone/>
              <a:defRPr sz="2200"/>
            </a:lvl8pPr>
            <a:lvl9pPr marL="4063795" indent="0">
              <a:buNone/>
              <a:defRPr sz="2200"/>
            </a:lvl9pPr>
          </a:lstStyle>
          <a:p>
            <a:pPr lvl="0"/>
            <a:r>
              <a:rPr lang="en-US" noProof="0" smtClean="0"/>
              <a:t>Click icon to add picture</a:t>
            </a:r>
            <a:endParaRPr lang="en-GB" noProof="0" smtClean="0"/>
          </a:p>
        </p:txBody>
      </p:sp>
      <p:sp>
        <p:nvSpPr>
          <p:cNvPr id="13" name="Slide Number Placeholder 5"/>
          <p:cNvSpPr>
            <a:spLocks noGrp="1"/>
          </p:cNvSpPr>
          <p:nvPr>
            <p:ph type="sldNum" sz="quarter" idx="16"/>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DE5ABD5F-B7A4-4B78-94B7-29DC57F92242}" type="slidenum">
              <a:rPr lang="en-GB"/>
              <a:pPr>
                <a:defRPr/>
              </a:pPr>
              <a:t>‹#›</a:t>
            </a:fld>
            <a:endParaRPr lang="en-GB"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no Title">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532565" y="881836"/>
            <a:ext cx="7118541" cy="5358771"/>
          </a:xfrm>
        </p:spPr>
        <p:txBody>
          <a:bodyPr rtlCol="0">
            <a:normAutofit/>
          </a:bodyPr>
          <a:lstStyle>
            <a:lvl1pPr marL="0" indent="0">
              <a:buNone/>
              <a:defRPr sz="3600"/>
            </a:lvl1pPr>
            <a:lvl2pPr marL="507975" indent="0">
              <a:buNone/>
              <a:defRPr sz="3100"/>
            </a:lvl2pPr>
            <a:lvl3pPr marL="1015950" indent="0">
              <a:buNone/>
              <a:defRPr sz="2700"/>
            </a:lvl3pPr>
            <a:lvl4pPr marL="1523925" indent="0">
              <a:buNone/>
              <a:defRPr sz="2200"/>
            </a:lvl4pPr>
            <a:lvl5pPr marL="2031900" indent="0">
              <a:buNone/>
              <a:defRPr sz="2200"/>
            </a:lvl5pPr>
            <a:lvl6pPr marL="2539875" indent="0">
              <a:buNone/>
              <a:defRPr sz="2200"/>
            </a:lvl6pPr>
            <a:lvl7pPr marL="3047850" indent="0">
              <a:buNone/>
              <a:defRPr sz="2200"/>
            </a:lvl7pPr>
            <a:lvl8pPr marL="3555822" indent="0">
              <a:buNone/>
              <a:defRPr sz="2200"/>
            </a:lvl8pPr>
            <a:lvl9pPr marL="4063795" indent="0">
              <a:buNone/>
              <a:defRPr sz="2200"/>
            </a:lvl9pPr>
          </a:lstStyle>
          <a:p>
            <a:pPr lvl="0"/>
            <a:r>
              <a:rPr lang="en-US" noProof="0" smtClean="0"/>
              <a:t>Click icon to add picture</a:t>
            </a:r>
            <a:endParaRPr lang="en-GB" noProof="0" smtClean="0"/>
          </a:p>
        </p:txBody>
      </p:sp>
      <p:sp>
        <p:nvSpPr>
          <p:cNvPr id="9"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80"/>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4" name="Slide Number Placeholder 5"/>
          <p:cNvSpPr>
            <a:spLocks noGrp="1"/>
          </p:cNvSpPr>
          <p:nvPr>
            <p:ph type="sldNum" sz="quarter" idx="15"/>
          </p:nvPr>
        </p:nvSpPr>
        <p:spPr>
          <a:xfrm>
            <a:off x="77788" y="7215188"/>
            <a:ext cx="714375" cy="406400"/>
          </a:xfrm>
        </p:spPr>
        <p:txBody>
          <a:bodyPr/>
          <a:lstStyle>
            <a:lvl1pPr algn="l">
              <a:defRPr sz="1200">
                <a:solidFill>
                  <a:srgbClr val="000080"/>
                </a:solidFill>
                <a:latin typeface="Arial" pitchFamily="34" charset="0"/>
                <a:cs typeface="Arial" pitchFamily="34" charset="0"/>
              </a:defRPr>
            </a:lvl1pPr>
          </a:lstStyle>
          <a:p>
            <a:pPr>
              <a:defRPr/>
            </a:pPr>
            <a:fld id="{B517A46E-3946-4851-BE02-656F1EE2635E}" type="slidenum">
              <a:rPr lang="en-GB"/>
              <a:pPr>
                <a:defRPr/>
              </a:pPr>
              <a:t>‹#›</a:t>
            </a:fld>
            <a:endParaRPr lang="en-GB"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no Title ‑ WB">
    <p:spTree>
      <p:nvGrpSpPr>
        <p:cNvPr id="1" name=""/>
        <p:cNvGrpSpPr/>
        <p:nvPr/>
      </p:nvGrpSpPr>
      <p:grpSpPr>
        <a:xfrm>
          <a:off x="0" y="0"/>
          <a:ext cx="0" cy="0"/>
          <a:chOff x="0" y="0"/>
          <a:chExt cx="0" cy="0"/>
        </a:xfrm>
      </p:grpSpPr>
      <p:sp>
        <p:nvSpPr>
          <p:cNvPr id="5" name="Oval 4"/>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9"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0" name="Text Placeholder 3"/>
          <p:cNvSpPr>
            <a:spLocks noGrp="1"/>
          </p:cNvSpPr>
          <p:nvPr>
            <p:ph type="body" sz="half" idx="15"/>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3" name="Picture Placeholder 2"/>
          <p:cNvSpPr>
            <a:spLocks noGrp="1"/>
          </p:cNvSpPr>
          <p:nvPr>
            <p:ph type="pic" idx="1"/>
          </p:nvPr>
        </p:nvSpPr>
        <p:spPr>
          <a:xfrm>
            <a:off x="1532565" y="881836"/>
            <a:ext cx="7118541" cy="5358771"/>
          </a:xfrm>
        </p:spPr>
        <p:txBody>
          <a:bodyPr rtlCol="0">
            <a:normAutofit/>
          </a:bodyPr>
          <a:lstStyle>
            <a:lvl1pPr marL="0" indent="0">
              <a:buNone/>
              <a:defRPr sz="3600"/>
            </a:lvl1pPr>
            <a:lvl2pPr marL="507975" indent="0">
              <a:buNone/>
              <a:defRPr sz="3100"/>
            </a:lvl2pPr>
            <a:lvl3pPr marL="1015950" indent="0">
              <a:buNone/>
              <a:defRPr sz="2700"/>
            </a:lvl3pPr>
            <a:lvl4pPr marL="1523925" indent="0">
              <a:buNone/>
              <a:defRPr sz="2200"/>
            </a:lvl4pPr>
            <a:lvl5pPr marL="2031900" indent="0">
              <a:buNone/>
              <a:defRPr sz="2200"/>
            </a:lvl5pPr>
            <a:lvl6pPr marL="2539875" indent="0">
              <a:buNone/>
              <a:defRPr sz="2200"/>
            </a:lvl6pPr>
            <a:lvl7pPr marL="3047850" indent="0">
              <a:buNone/>
              <a:defRPr sz="2200"/>
            </a:lvl7pPr>
            <a:lvl8pPr marL="3555822" indent="0">
              <a:buNone/>
              <a:defRPr sz="2200"/>
            </a:lvl8pPr>
            <a:lvl9pPr marL="4063795" indent="0">
              <a:buNone/>
              <a:defRPr sz="2200"/>
            </a:lvl9pPr>
          </a:lstStyle>
          <a:p>
            <a:pPr lvl="0"/>
            <a:r>
              <a:rPr lang="en-US" noProof="0" smtClean="0"/>
              <a:t>Click icon to add picture</a:t>
            </a:r>
            <a:endParaRPr lang="en-GB" noProof="0" smtClean="0"/>
          </a:p>
        </p:txBody>
      </p:sp>
      <p:sp>
        <p:nvSpPr>
          <p:cNvPr id="6" name="Slide Number Placeholder 5"/>
          <p:cNvSpPr>
            <a:spLocks noGrp="1"/>
          </p:cNvSpPr>
          <p:nvPr>
            <p:ph type="sldNum" sz="quarter" idx="16"/>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10F1A619-D6FA-4BE7-B028-DAB3A7D7031A}" type="slidenum">
              <a:rPr lang="en-GB"/>
              <a:pPr>
                <a:defRPr/>
              </a:pPr>
              <a:t>‹#›</a:t>
            </a:fld>
            <a:endParaRPr lang="en-GB"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no Title ‑ 1st WB">
    <p:spTree>
      <p:nvGrpSpPr>
        <p:cNvPr id="1" name=""/>
        <p:cNvGrpSpPr/>
        <p:nvPr/>
      </p:nvGrpSpPr>
      <p:grpSpPr>
        <a:xfrm>
          <a:off x="0" y="0"/>
          <a:ext cx="0" cy="0"/>
          <a:chOff x="0" y="0"/>
          <a:chExt cx="0" cy="0"/>
        </a:xfrm>
      </p:grpSpPr>
      <p:sp>
        <p:nvSpPr>
          <p:cNvPr id="5" name="Oval 4"/>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6" name="Rectangle 5"/>
          <p:cNvSpPr>
            <a:spLocks noChangeArrowheads="1"/>
          </p:cNvSpPr>
          <p:nvPr/>
        </p:nvSpPr>
        <p:spPr bwMode="auto">
          <a:xfrm>
            <a:off x="7391400" y="381000"/>
            <a:ext cx="1828800" cy="381000"/>
          </a:xfrm>
          <a:prstGeom prst="rect">
            <a:avLst/>
          </a:prstGeom>
          <a:solidFill>
            <a:srgbClr val="FF8000"/>
          </a:solidFill>
          <a:ln w="9525">
            <a:noFill/>
            <a:miter lim="800000"/>
            <a:headEnd/>
            <a:tailEnd/>
          </a:ln>
          <a:effectLst/>
        </p:spPr>
        <p:txBody>
          <a:bodyPr wrap="none" anchor="ctr"/>
          <a:lstStyle/>
          <a:p>
            <a:pPr>
              <a:defRPr/>
            </a:pPr>
            <a:endParaRPr lang="en-GB">
              <a:latin typeface="Times New Roman" pitchFamily="1" charset="0"/>
              <a:ea typeface="ＭＳ Ｐゴシック" pitchFamily="1" charset="-128"/>
              <a:cs typeface="+mn-cs"/>
            </a:endParaRPr>
          </a:p>
        </p:txBody>
      </p:sp>
      <p:sp>
        <p:nvSpPr>
          <p:cNvPr id="7" name="Text Box 7"/>
          <p:cNvSpPr txBox="1">
            <a:spLocks noChangeArrowheads="1"/>
          </p:cNvSpPr>
          <p:nvPr/>
        </p:nvSpPr>
        <p:spPr bwMode="auto">
          <a:xfrm>
            <a:off x="7424738" y="381000"/>
            <a:ext cx="1719262" cy="336550"/>
          </a:xfrm>
          <a:prstGeom prst="rect">
            <a:avLst/>
          </a:prstGeom>
          <a:noFill/>
          <a:ln w="9525">
            <a:noFill/>
            <a:miter lim="800000"/>
            <a:headEnd/>
            <a:tailEnd/>
          </a:ln>
          <a:effectLst/>
        </p:spPr>
        <p:txBody>
          <a:bodyPr wrap="none">
            <a:spAutoFit/>
          </a:bodyPr>
          <a:lstStyle/>
          <a:p>
            <a:pPr>
              <a:defRPr/>
            </a:pPr>
            <a:r>
              <a:rPr lang="en-US" sz="1600" b="1" dirty="0">
                <a:solidFill>
                  <a:srgbClr val="FFFFFF"/>
                </a:solidFill>
                <a:latin typeface="Arial" charset="0"/>
                <a:ea typeface="ＭＳ Ｐゴシック" pitchFamily="1" charset="-128"/>
                <a:cs typeface="+mn-cs"/>
              </a:rPr>
              <a:t>WB - </a:t>
            </a:r>
            <a:r>
              <a:rPr lang="en-US" sz="1600" b="1" dirty="0" err="1">
                <a:solidFill>
                  <a:srgbClr val="FFFFFF"/>
                </a:solidFill>
                <a:latin typeface="Arial" charset="0"/>
                <a:ea typeface="ＭＳ Ｐゴシック" pitchFamily="1" charset="-128"/>
                <a:cs typeface="+mn-cs"/>
              </a:rPr>
              <a:t>WorkBook</a:t>
            </a:r>
            <a:endParaRPr lang="en-US" sz="1600" b="1" dirty="0">
              <a:solidFill>
                <a:srgbClr val="FFFFFF"/>
              </a:solidFill>
              <a:latin typeface="Arial" charset="0"/>
              <a:ea typeface="ＭＳ Ｐゴシック" pitchFamily="1" charset="-128"/>
              <a:cs typeface="+mn-cs"/>
            </a:endParaRPr>
          </a:p>
        </p:txBody>
      </p:sp>
      <p:sp>
        <p:nvSpPr>
          <p:cNvPr id="9"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0" name="Text Placeholder 3"/>
          <p:cNvSpPr>
            <a:spLocks noGrp="1"/>
          </p:cNvSpPr>
          <p:nvPr>
            <p:ph type="body" sz="half" idx="15"/>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3" name="Picture Placeholder 2"/>
          <p:cNvSpPr>
            <a:spLocks noGrp="1"/>
          </p:cNvSpPr>
          <p:nvPr>
            <p:ph type="pic" idx="1"/>
          </p:nvPr>
        </p:nvSpPr>
        <p:spPr>
          <a:xfrm>
            <a:off x="1532565" y="881836"/>
            <a:ext cx="7118541" cy="5358771"/>
          </a:xfrm>
        </p:spPr>
        <p:txBody>
          <a:bodyPr rtlCol="0">
            <a:normAutofit/>
          </a:bodyPr>
          <a:lstStyle>
            <a:lvl1pPr marL="0" indent="0">
              <a:buNone/>
              <a:defRPr sz="3600"/>
            </a:lvl1pPr>
            <a:lvl2pPr marL="507975" indent="0">
              <a:buNone/>
              <a:defRPr sz="3100"/>
            </a:lvl2pPr>
            <a:lvl3pPr marL="1015950" indent="0">
              <a:buNone/>
              <a:defRPr sz="2700"/>
            </a:lvl3pPr>
            <a:lvl4pPr marL="1523925" indent="0">
              <a:buNone/>
              <a:defRPr sz="2200"/>
            </a:lvl4pPr>
            <a:lvl5pPr marL="2031900" indent="0">
              <a:buNone/>
              <a:defRPr sz="2200"/>
            </a:lvl5pPr>
            <a:lvl6pPr marL="2539875" indent="0">
              <a:buNone/>
              <a:defRPr sz="2200"/>
            </a:lvl6pPr>
            <a:lvl7pPr marL="3047850" indent="0">
              <a:buNone/>
              <a:defRPr sz="2200"/>
            </a:lvl7pPr>
            <a:lvl8pPr marL="3555822" indent="0">
              <a:buNone/>
              <a:defRPr sz="2200"/>
            </a:lvl8pPr>
            <a:lvl9pPr marL="4063795" indent="0">
              <a:buNone/>
              <a:defRPr sz="2200"/>
            </a:lvl9pPr>
          </a:lstStyle>
          <a:p>
            <a:pPr lvl="0"/>
            <a:r>
              <a:rPr lang="en-US" noProof="0" smtClean="0"/>
              <a:t>Click icon to add picture</a:t>
            </a:r>
            <a:endParaRPr lang="en-GB" noProof="0" smtClean="0"/>
          </a:p>
        </p:txBody>
      </p:sp>
      <p:sp>
        <p:nvSpPr>
          <p:cNvPr id="8" name="Slide Number Placeholder 5"/>
          <p:cNvSpPr>
            <a:spLocks noGrp="1"/>
          </p:cNvSpPr>
          <p:nvPr>
            <p:ph type="sldNum" sz="quarter" idx="16"/>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FC2FA8E4-5381-4CF5-817F-9EFB4076C6CF}"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1st WB">
    <p:spTree>
      <p:nvGrpSpPr>
        <p:cNvPr id="1" name=""/>
        <p:cNvGrpSpPr/>
        <p:nvPr/>
      </p:nvGrpSpPr>
      <p:grpSpPr>
        <a:xfrm>
          <a:off x="0" y="0"/>
          <a:ext cx="0" cy="0"/>
          <a:chOff x="0" y="0"/>
          <a:chExt cx="0" cy="0"/>
        </a:xfrm>
      </p:grpSpPr>
      <p:sp>
        <p:nvSpPr>
          <p:cNvPr id="6" name="Oval 6"/>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9" name="Rectangle 8"/>
          <p:cNvSpPr>
            <a:spLocks noChangeArrowheads="1"/>
          </p:cNvSpPr>
          <p:nvPr/>
        </p:nvSpPr>
        <p:spPr bwMode="auto">
          <a:xfrm>
            <a:off x="7391400" y="381000"/>
            <a:ext cx="1828800" cy="381000"/>
          </a:xfrm>
          <a:prstGeom prst="rect">
            <a:avLst/>
          </a:prstGeom>
          <a:solidFill>
            <a:srgbClr val="FF8000"/>
          </a:solidFill>
          <a:ln w="9525">
            <a:noFill/>
            <a:miter lim="800000"/>
            <a:headEnd/>
            <a:tailEnd/>
          </a:ln>
          <a:effectLst/>
        </p:spPr>
        <p:txBody>
          <a:bodyPr wrap="none" anchor="ctr"/>
          <a:lstStyle/>
          <a:p>
            <a:pPr>
              <a:defRPr/>
            </a:pPr>
            <a:endParaRPr lang="en-GB" dirty="0">
              <a:latin typeface="Times New Roman" pitchFamily="1" charset="0"/>
              <a:ea typeface="ＭＳ Ｐゴシック" pitchFamily="1" charset="-128"/>
              <a:cs typeface="+mn-cs"/>
            </a:endParaRPr>
          </a:p>
        </p:txBody>
      </p:sp>
      <p:sp>
        <p:nvSpPr>
          <p:cNvPr id="10" name="Text Box 7"/>
          <p:cNvSpPr txBox="1">
            <a:spLocks noChangeArrowheads="1"/>
          </p:cNvSpPr>
          <p:nvPr/>
        </p:nvSpPr>
        <p:spPr bwMode="auto">
          <a:xfrm>
            <a:off x="7424738" y="381000"/>
            <a:ext cx="1719262" cy="336550"/>
          </a:xfrm>
          <a:prstGeom prst="rect">
            <a:avLst/>
          </a:prstGeom>
          <a:noFill/>
          <a:ln w="9525">
            <a:noFill/>
            <a:miter lim="800000"/>
            <a:headEnd/>
            <a:tailEnd/>
          </a:ln>
          <a:effectLst/>
        </p:spPr>
        <p:txBody>
          <a:bodyPr wrap="none">
            <a:spAutoFit/>
          </a:bodyPr>
          <a:lstStyle/>
          <a:p>
            <a:pPr>
              <a:defRPr/>
            </a:pPr>
            <a:r>
              <a:rPr lang="en-US" sz="1600" b="1" dirty="0">
                <a:solidFill>
                  <a:srgbClr val="FFFFFF"/>
                </a:solidFill>
                <a:latin typeface="Arial" charset="0"/>
                <a:ea typeface="ＭＳ Ｐゴシック" pitchFamily="1" charset="-128"/>
                <a:cs typeface="+mn-cs"/>
              </a:rPr>
              <a:t>WB - </a:t>
            </a:r>
            <a:r>
              <a:rPr lang="en-US" sz="1600" b="1" dirty="0" err="1">
                <a:solidFill>
                  <a:srgbClr val="FFFFFF"/>
                </a:solidFill>
                <a:latin typeface="Arial" charset="0"/>
                <a:ea typeface="ＭＳ Ｐゴシック" pitchFamily="1" charset="-128"/>
                <a:cs typeface="+mn-cs"/>
              </a:rPr>
              <a:t>WorkBook</a:t>
            </a:r>
            <a:endParaRPr lang="en-US" sz="1600" b="1" dirty="0">
              <a:solidFill>
                <a:srgbClr val="FFFFFF"/>
              </a:solidFill>
              <a:latin typeface="Arial" charset="0"/>
              <a:ea typeface="ＭＳ Ｐゴシック" pitchFamily="1" charset="-128"/>
              <a:cs typeface="+mn-cs"/>
            </a:endParaRPr>
          </a:p>
        </p:txBody>
      </p:sp>
      <p:sp>
        <p:nvSpPr>
          <p:cNvPr id="7" name="Text Placeholder 8"/>
          <p:cNvSpPr>
            <a:spLocks noGrp="1"/>
          </p:cNvSpPr>
          <p:nvPr>
            <p:ph type="body" sz="quarter" idx="13"/>
          </p:nvPr>
        </p:nvSpPr>
        <p:spPr>
          <a:xfrm>
            <a:off x="431999" y="1692000"/>
            <a:ext cx="9360000" cy="4501372"/>
          </a:xfrm>
        </p:spPr>
        <p:txBody>
          <a:bodyPr/>
          <a:lstStyle>
            <a:lvl1pPr>
              <a:buNone/>
              <a:defRPr sz="2400" b="1">
                <a:solidFill>
                  <a:srgbClr val="000080"/>
                </a:solidFill>
              </a:defRPr>
            </a:lvl1pPr>
            <a:lvl2pPr marL="0" indent="0">
              <a:buNone/>
              <a:defRPr sz="2000" b="1">
                <a:solidFill>
                  <a:srgbClr val="000080"/>
                </a:solidFill>
              </a:defRPr>
            </a:lvl2pPr>
            <a:lvl3pPr marL="360000" indent="0">
              <a:buNone/>
              <a:defRPr sz="2000">
                <a:solidFill>
                  <a:schemeClr val="tx2"/>
                </a:solidFill>
                <a:latin typeface="Arial" pitchFamily="34" charset="0"/>
                <a:cs typeface="Arial" pitchFamily="34" charset="0"/>
              </a:defRPr>
            </a:lvl3pPr>
            <a:lvl4pPr marL="360000" indent="0">
              <a:buNone/>
              <a:defRPr sz="1800" b="1" i="1">
                <a:solidFill>
                  <a:srgbClr val="000080"/>
                </a:solidFill>
              </a:defRPr>
            </a:lvl4pPr>
            <a:lvl5pPr marL="360000" indent="-360000">
              <a:buClr>
                <a:schemeClr val="bg1"/>
              </a:buClr>
              <a:buFont typeface="Arial" pitchFamily="34" charset="0"/>
              <a:buChar char="•"/>
              <a:defRPr sz="200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8" name="Title 1"/>
          <p:cNvSpPr>
            <a:spLocks noGrp="1"/>
          </p:cNvSpPr>
          <p:nvPr>
            <p:ph type="ctrTitle"/>
          </p:nvPr>
        </p:nvSpPr>
        <p:spPr>
          <a:xfrm>
            <a:off x="432000" y="432000"/>
            <a:ext cx="8647734"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12" name="Text Placeholder 3"/>
          <p:cNvSpPr>
            <a:spLocks noGrp="1"/>
          </p:cNvSpPr>
          <p:nvPr>
            <p:ph type="body" sz="half" idx="2"/>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3"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1" name="Slide Number Placeholder 5"/>
          <p:cNvSpPr>
            <a:spLocks noGrp="1"/>
          </p:cNvSpPr>
          <p:nvPr>
            <p:ph type="sldNum" sz="quarter" idx="15"/>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25EA07EC-DA5B-4D45-AEDE-9A13C5FE6E69}"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B">
    <p:spTree>
      <p:nvGrpSpPr>
        <p:cNvPr id="1" name=""/>
        <p:cNvGrpSpPr/>
        <p:nvPr/>
      </p:nvGrpSpPr>
      <p:grpSpPr>
        <a:xfrm>
          <a:off x="0" y="0"/>
          <a:ext cx="0" cy="0"/>
          <a:chOff x="0" y="0"/>
          <a:chExt cx="0" cy="0"/>
        </a:xfrm>
      </p:grpSpPr>
      <p:sp>
        <p:nvSpPr>
          <p:cNvPr id="6" name="Oval 6"/>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8" name="Title 1"/>
          <p:cNvSpPr>
            <a:spLocks noGrp="1"/>
          </p:cNvSpPr>
          <p:nvPr>
            <p:ph type="ctrTitle"/>
          </p:nvPr>
        </p:nvSpPr>
        <p:spPr>
          <a:xfrm>
            <a:off x="432000" y="432000"/>
            <a:ext cx="8647734"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12" name="Text Placeholder 3"/>
          <p:cNvSpPr>
            <a:spLocks noGrp="1"/>
          </p:cNvSpPr>
          <p:nvPr>
            <p:ph type="body" sz="half" idx="2"/>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3"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4" name="Text Placeholder 8"/>
          <p:cNvSpPr>
            <a:spLocks noGrp="1"/>
          </p:cNvSpPr>
          <p:nvPr>
            <p:ph type="body" sz="quarter" idx="13"/>
          </p:nvPr>
        </p:nvSpPr>
        <p:spPr>
          <a:xfrm>
            <a:off x="431999" y="1692000"/>
            <a:ext cx="9360000" cy="4501372"/>
          </a:xfrm>
        </p:spPr>
        <p:txBody>
          <a:bodyPr/>
          <a:lstStyle>
            <a:lvl1pPr>
              <a:buNone/>
              <a:defRPr sz="2400" b="1">
                <a:solidFill>
                  <a:srgbClr val="000080"/>
                </a:solidFill>
              </a:defRPr>
            </a:lvl1pPr>
            <a:lvl2pPr marL="0" indent="0">
              <a:buNone/>
              <a:defRPr sz="2000" b="1">
                <a:solidFill>
                  <a:srgbClr val="000080"/>
                </a:solidFill>
              </a:defRPr>
            </a:lvl2pPr>
            <a:lvl3pPr marL="360000" indent="0">
              <a:buNone/>
              <a:defRPr sz="2000">
                <a:solidFill>
                  <a:schemeClr val="tx2"/>
                </a:solidFill>
                <a:latin typeface="Arial" pitchFamily="34" charset="0"/>
                <a:cs typeface="Arial" pitchFamily="34" charset="0"/>
              </a:defRPr>
            </a:lvl3pPr>
            <a:lvl4pPr marL="360000" indent="0">
              <a:buNone/>
              <a:defRPr sz="1800" b="1" i="1">
                <a:solidFill>
                  <a:srgbClr val="000080"/>
                </a:solidFill>
              </a:defRPr>
            </a:lvl4pPr>
            <a:lvl5pPr marL="360000" indent="-360000">
              <a:buClr>
                <a:schemeClr val="bg1"/>
              </a:buClr>
              <a:buFont typeface="Arial" pitchFamily="34" charset="0"/>
              <a:buChar char="•"/>
              <a:defRPr sz="200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 name="Slide Number Placeholder 5"/>
          <p:cNvSpPr>
            <a:spLocks noGrp="1"/>
          </p:cNvSpPr>
          <p:nvPr>
            <p:ph type="sldNum" sz="quarter" idx="15"/>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D74DA78F-42E5-41F8-A9DD-DB1F3A7CEE2D}"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Title 1"/>
          <p:cNvSpPr>
            <a:spLocks noGrp="1"/>
          </p:cNvSpPr>
          <p:nvPr>
            <p:ph type="ctrTitle"/>
          </p:nvPr>
        </p:nvSpPr>
        <p:spPr>
          <a:xfrm>
            <a:off x="432000" y="432000"/>
            <a:ext cx="8647734"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13"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4" name="Text Placeholder 8"/>
          <p:cNvSpPr>
            <a:spLocks noGrp="1"/>
          </p:cNvSpPr>
          <p:nvPr>
            <p:ph type="body" sz="quarter" idx="13"/>
          </p:nvPr>
        </p:nvSpPr>
        <p:spPr>
          <a:xfrm>
            <a:off x="431999" y="1692000"/>
            <a:ext cx="9360000" cy="4501372"/>
          </a:xfrm>
        </p:spPr>
        <p:txBody>
          <a:bodyPr/>
          <a:lstStyle>
            <a:lvl1pPr>
              <a:buNone/>
              <a:defRPr sz="2400" b="1">
                <a:solidFill>
                  <a:srgbClr val="000080"/>
                </a:solidFill>
              </a:defRPr>
            </a:lvl1pPr>
            <a:lvl2pPr marL="0" indent="0">
              <a:buNone/>
              <a:defRPr sz="2000" b="1">
                <a:solidFill>
                  <a:srgbClr val="000080"/>
                </a:solidFill>
              </a:defRPr>
            </a:lvl2pPr>
            <a:lvl3pPr marL="360000" indent="0">
              <a:buNone/>
              <a:defRPr sz="2000">
                <a:solidFill>
                  <a:schemeClr val="tx2"/>
                </a:solidFill>
                <a:latin typeface="Arial" pitchFamily="34" charset="0"/>
                <a:cs typeface="Arial" pitchFamily="34" charset="0"/>
              </a:defRPr>
            </a:lvl3pPr>
            <a:lvl4pPr marL="360000" indent="0">
              <a:buNone/>
              <a:defRPr sz="1800" b="1" i="1">
                <a:solidFill>
                  <a:srgbClr val="000080"/>
                </a:solidFill>
              </a:defRPr>
            </a:lvl4pPr>
            <a:lvl5pPr marL="360000" indent="-360000">
              <a:buClr>
                <a:schemeClr val="bg1"/>
              </a:buClr>
              <a:buFont typeface="Arial" pitchFamily="34" charset="0"/>
              <a:buChar char="•"/>
              <a:defRPr sz="2000">
                <a:solidFill>
                  <a:schemeClr val="tx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Slide Number Placeholder 5"/>
          <p:cNvSpPr>
            <a:spLocks noGrp="1"/>
          </p:cNvSpPr>
          <p:nvPr>
            <p:ph type="sldNum" sz="quarter" idx="15"/>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E5F3F5D5-1025-441F-9385-789F81CE7BDE}" type="slidenum">
              <a:rPr lang="en-GB"/>
              <a:pPr>
                <a:defRPr/>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35736" y="1706036"/>
            <a:ext cx="4488397" cy="710995"/>
          </a:xfrm>
        </p:spPr>
        <p:txBody>
          <a:bodyPr anchor="b">
            <a:noAutofit/>
          </a:bodyPr>
          <a:lstStyle>
            <a:lvl1pPr marL="0" indent="0">
              <a:buNone/>
              <a:defRPr sz="2400" b="1">
                <a:solidFill>
                  <a:srgbClr val="000066"/>
                </a:solidFill>
              </a:defRPr>
            </a:lvl1pPr>
            <a:lvl2pPr marL="507975" indent="0">
              <a:buNone/>
              <a:defRPr sz="2200" b="1"/>
            </a:lvl2pPr>
            <a:lvl3pPr marL="1015950" indent="0">
              <a:buNone/>
              <a:defRPr sz="2000" b="1"/>
            </a:lvl3pPr>
            <a:lvl4pPr marL="1523925" indent="0">
              <a:buNone/>
              <a:defRPr sz="1800" b="1"/>
            </a:lvl4pPr>
            <a:lvl5pPr marL="2031900" indent="0">
              <a:buNone/>
              <a:defRPr sz="1800" b="1"/>
            </a:lvl5pPr>
            <a:lvl6pPr marL="2539875" indent="0">
              <a:buNone/>
              <a:defRPr sz="1800" b="1"/>
            </a:lvl6pPr>
            <a:lvl7pPr marL="3047850" indent="0">
              <a:buNone/>
              <a:defRPr sz="1800" b="1"/>
            </a:lvl7pPr>
            <a:lvl8pPr marL="3555822" indent="0">
              <a:buNone/>
              <a:defRPr sz="1800" b="1"/>
            </a:lvl8pPr>
            <a:lvl9pPr marL="4063795"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5160333" y="1706036"/>
            <a:ext cx="4490160" cy="710995"/>
          </a:xfrm>
        </p:spPr>
        <p:txBody>
          <a:bodyPr anchor="b">
            <a:noAutofit/>
          </a:bodyPr>
          <a:lstStyle>
            <a:lvl1pPr marL="0" indent="0">
              <a:buNone/>
              <a:defRPr sz="2400" b="1">
                <a:solidFill>
                  <a:srgbClr val="000066"/>
                </a:solidFill>
              </a:defRPr>
            </a:lvl1pPr>
            <a:lvl2pPr marL="507975" indent="0">
              <a:buNone/>
              <a:defRPr sz="2200" b="1"/>
            </a:lvl2pPr>
            <a:lvl3pPr marL="1015950" indent="0">
              <a:buNone/>
              <a:defRPr sz="2000" b="1"/>
            </a:lvl3pPr>
            <a:lvl4pPr marL="1523925" indent="0">
              <a:buNone/>
              <a:defRPr sz="1800" b="1"/>
            </a:lvl4pPr>
            <a:lvl5pPr marL="2031900" indent="0">
              <a:buNone/>
              <a:defRPr sz="1800" b="1"/>
            </a:lvl5pPr>
            <a:lvl6pPr marL="2539875" indent="0">
              <a:buNone/>
              <a:defRPr sz="1800" b="1"/>
            </a:lvl6pPr>
            <a:lvl7pPr marL="3047850" indent="0">
              <a:buNone/>
              <a:defRPr sz="1800" b="1"/>
            </a:lvl7pPr>
            <a:lvl8pPr marL="3555822" indent="0">
              <a:buNone/>
              <a:defRPr sz="1800" b="1"/>
            </a:lvl8pPr>
            <a:lvl9pPr marL="4063795" indent="0">
              <a:buNone/>
              <a:defRPr sz="1800" b="1"/>
            </a:lvl9pPr>
          </a:lstStyle>
          <a:p>
            <a:pPr lvl="0"/>
            <a:r>
              <a:rPr lang="en-US" smtClean="0"/>
              <a:t>Click to edit Master text styles</a:t>
            </a:r>
          </a:p>
        </p:txBody>
      </p:sp>
      <p:sp>
        <p:nvSpPr>
          <p:cNvPr id="10" name="Title 1"/>
          <p:cNvSpPr>
            <a:spLocks noGrp="1"/>
          </p:cNvSpPr>
          <p:nvPr>
            <p:ph type="ctrTitle"/>
          </p:nvPr>
        </p:nvSpPr>
        <p:spPr>
          <a:xfrm>
            <a:off x="432000" y="432000"/>
            <a:ext cx="8647734"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12"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7" name="Content Placeholder 3"/>
          <p:cNvSpPr>
            <a:spLocks noGrp="1"/>
          </p:cNvSpPr>
          <p:nvPr>
            <p:ph sz="half" idx="2"/>
          </p:nvPr>
        </p:nvSpPr>
        <p:spPr>
          <a:xfrm>
            <a:off x="435736" y="2417031"/>
            <a:ext cx="4488397" cy="4391235"/>
          </a:xfrm>
        </p:spPr>
        <p:txBody>
          <a:bodyPr>
            <a:normAutofit/>
          </a:bodyPr>
          <a:lstStyle>
            <a:lvl1pPr marL="0" indent="0">
              <a:buNone/>
              <a:defRPr sz="2000">
                <a:solidFill>
                  <a:srgbClr val="000000"/>
                </a:solidFill>
                <a:latin typeface="+mn-lt"/>
              </a:defRPr>
            </a:lvl1pPr>
            <a:lvl2pPr marL="360000" indent="-360000">
              <a:buClr>
                <a:srgbClr val="FF8000"/>
              </a:buClr>
              <a:buFont typeface="Arial" pitchFamily="34" charset="0"/>
              <a:buChar char="•"/>
              <a:defRPr sz="2000">
                <a:solidFill>
                  <a:srgbClr val="000000"/>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18" name="Content Placeholder 3"/>
          <p:cNvSpPr>
            <a:spLocks noGrp="1"/>
          </p:cNvSpPr>
          <p:nvPr>
            <p:ph sz="half" idx="16"/>
          </p:nvPr>
        </p:nvSpPr>
        <p:spPr>
          <a:xfrm>
            <a:off x="5150644" y="2419955"/>
            <a:ext cx="4488397" cy="4391235"/>
          </a:xfrm>
        </p:spPr>
        <p:txBody>
          <a:bodyPr>
            <a:normAutofit/>
          </a:bodyPr>
          <a:lstStyle>
            <a:lvl1pPr marL="0" indent="0">
              <a:buNone/>
              <a:defRPr sz="2000">
                <a:solidFill>
                  <a:srgbClr val="000000"/>
                </a:solidFill>
                <a:latin typeface="+mn-lt"/>
              </a:defRPr>
            </a:lvl1pPr>
            <a:lvl2pPr marL="360000" indent="-360000">
              <a:buClr>
                <a:srgbClr val="FF8000"/>
              </a:buClr>
              <a:buFont typeface="Arial" pitchFamily="34" charset="0"/>
              <a:buChar char="•"/>
              <a:defRPr sz="2000">
                <a:solidFill>
                  <a:srgbClr val="000000"/>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8" name="Slide Number Placeholder 5"/>
          <p:cNvSpPr>
            <a:spLocks noGrp="1"/>
          </p:cNvSpPr>
          <p:nvPr>
            <p:ph type="sldNum" sz="quarter" idx="17"/>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83D6A628-F7E1-4F84-84CA-763726E05BC5}" type="slidenum">
              <a:rPr lang="en-GB"/>
              <a:pPr>
                <a:defRPr/>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 WB">
    <p:spTree>
      <p:nvGrpSpPr>
        <p:cNvPr id="1" name=""/>
        <p:cNvGrpSpPr/>
        <p:nvPr/>
      </p:nvGrpSpPr>
      <p:grpSpPr>
        <a:xfrm>
          <a:off x="0" y="0"/>
          <a:ext cx="0" cy="0"/>
          <a:chOff x="0" y="0"/>
          <a:chExt cx="0" cy="0"/>
        </a:xfrm>
      </p:grpSpPr>
      <p:sp>
        <p:nvSpPr>
          <p:cNvPr id="9" name="Oval 6"/>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3" name="Text Placeholder 2"/>
          <p:cNvSpPr>
            <a:spLocks noGrp="1"/>
          </p:cNvSpPr>
          <p:nvPr>
            <p:ph type="body" idx="1"/>
          </p:nvPr>
        </p:nvSpPr>
        <p:spPr>
          <a:xfrm>
            <a:off x="435736" y="1706036"/>
            <a:ext cx="4488397" cy="710995"/>
          </a:xfrm>
        </p:spPr>
        <p:txBody>
          <a:bodyPr anchor="b">
            <a:noAutofit/>
          </a:bodyPr>
          <a:lstStyle>
            <a:lvl1pPr marL="0" indent="0">
              <a:buNone/>
              <a:defRPr sz="2400" b="1">
                <a:solidFill>
                  <a:srgbClr val="000066"/>
                </a:solidFill>
              </a:defRPr>
            </a:lvl1pPr>
            <a:lvl2pPr marL="507975" indent="0">
              <a:buNone/>
              <a:defRPr sz="2200" b="1"/>
            </a:lvl2pPr>
            <a:lvl3pPr marL="1015950" indent="0">
              <a:buNone/>
              <a:defRPr sz="2000" b="1"/>
            </a:lvl3pPr>
            <a:lvl4pPr marL="1523925" indent="0">
              <a:buNone/>
              <a:defRPr sz="1800" b="1"/>
            </a:lvl4pPr>
            <a:lvl5pPr marL="2031900" indent="0">
              <a:buNone/>
              <a:defRPr sz="1800" b="1"/>
            </a:lvl5pPr>
            <a:lvl6pPr marL="2539875" indent="0">
              <a:buNone/>
              <a:defRPr sz="1800" b="1"/>
            </a:lvl6pPr>
            <a:lvl7pPr marL="3047850" indent="0">
              <a:buNone/>
              <a:defRPr sz="1800" b="1"/>
            </a:lvl7pPr>
            <a:lvl8pPr marL="3555822" indent="0">
              <a:buNone/>
              <a:defRPr sz="1800" b="1"/>
            </a:lvl8pPr>
            <a:lvl9pPr marL="4063795"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5160333" y="1706036"/>
            <a:ext cx="4490160" cy="710995"/>
          </a:xfrm>
        </p:spPr>
        <p:txBody>
          <a:bodyPr anchor="b">
            <a:noAutofit/>
          </a:bodyPr>
          <a:lstStyle>
            <a:lvl1pPr marL="0" indent="0">
              <a:buNone/>
              <a:defRPr sz="2400" b="1">
                <a:solidFill>
                  <a:srgbClr val="000066"/>
                </a:solidFill>
              </a:defRPr>
            </a:lvl1pPr>
            <a:lvl2pPr marL="507975" indent="0">
              <a:buNone/>
              <a:defRPr sz="2200" b="1"/>
            </a:lvl2pPr>
            <a:lvl3pPr marL="1015950" indent="0">
              <a:buNone/>
              <a:defRPr sz="2000" b="1"/>
            </a:lvl3pPr>
            <a:lvl4pPr marL="1523925" indent="0">
              <a:buNone/>
              <a:defRPr sz="1800" b="1"/>
            </a:lvl4pPr>
            <a:lvl5pPr marL="2031900" indent="0">
              <a:buNone/>
              <a:defRPr sz="1800" b="1"/>
            </a:lvl5pPr>
            <a:lvl6pPr marL="2539875" indent="0">
              <a:buNone/>
              <a:defRPr sz="1800" b="1"/>
            </a:lvl6pPr>
            <a:lvl7pPr marL="3047850" indent="0">
              <a:buNone/>
              <a:defRPr sz="1800" b="1"/>
            </a:lvl7pPr>
            <a:lvl8pPr marL="3555822" indent="0">
              <a:buNone/>
              <a:defRPr sz="1800" b="1"/>
            </a:lvl8pPr>
            <a:lvl9pPr marL="4063795" indent="0">
              <a:buNone/>
              <a:defRPr sz="1800" b="1"/>
            </a:lvl9pPr>
          </a:lstStyle>
          <a:p>
            <a:pPr lvl="0"/>
            <a:r>
              <a:rPr lang="en-US" smtClean="0"/>
              <a:t>Click to edit Master text styles</a:t>
            </a:r>
          </a:p>
        </p:txBody>
      </p:sp>
      <p:sp>
        <p:nvSpPr>
          <p:cNvPr id="10" name="Title 1"/>
          <p:cNvSpPr>
            <a:spLocks noGrp="1"/>
          </p:cNvSpPr>
          <p:nvPr>
            <p:ph type="ctrTitle"/>
          </p:nvPr>
        </p:nvSpPr>
        <p:spPr>
          <a:xfrm>
            <a:off x="432000" y="432000"/>
            <a:ext cx="8647734"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12"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3" name="Text Placeholder 3"/>
          <p:cNvSpPr>
            <a:spLocks noGrp="1"/>
          </p:cNvSpPr>
          <p:nvPr>
            <p:ph type="body" sz="half" idx="15"/>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4" name="Content Placeholder 3"/>
          <p:cNvSpPr>
            <a:spLocks noGrp="1"/>
          </p:cNvSpPr>
          <p:nvPr>
            <p:ph sz="half" idx="2"/>
          </p:nvPr>
        </p:nvSpPr>
        <p:spPr>
          <a:xfrm>
            <a:off x="435736" y="2417031"/>
            <a:ext cx="4488397" cy="4391235"/>
          </a:xfrm>
        </p:spPr>
        <p:txBody>
          <a:bodyPr>
            <a:normAutofit/>
          </a:bodyPr>
          <a:lstStyle>
            <a:lvl1pPr marL="0" indent="0">
              <a:buNone/>
              <a:defRPr sz="2000">
                <a:solidFill>
                  <a:srgbClr val="000000"/>
                </a:solidFill>
                <a:latin typeface="+mn-lt"/>
              </a:defRPr>
            </a:lvl1pPr>
            <a:lvl2pPr marL="360000" indent="-360000">
              <a:buClr>
                <a:srgbClr val="FF8000"/>
              </a:buClr>
              <a:buFont typeface="Arial" pitchFamily="34" charset="0"/>
              <a:buChar char="•"/>
              <a:defRPr sz="2000">
                <a:solidFill>
                  <a:srgbClr val="000000"/>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15" name="Content Placeholder 3"/>
          <p:cNvSpPr>
            <a:spLocks noGrp="1"/>
          </p:cNvSpPr>
          <p:nvPr>
            <p:ph sz="half" idx="16"/>
          </p:nvPr>
        </p:nvSpPr>
        <p:spPr>
          <a:xfrm>
            <a:off x="5150644" y="2419955"/>
            <a:ext cx="4488397" cy="4391235"/>
          </a:xfrm>
        </p:spPr>
        <p:txBody>
          <a:bodyPr>
            <a:normAutofit/>
          </a:bodyPr>
          <a:lstStyle>
            <a:lvl1pPr marL="0" indent="0">
              <a:buNone/>
              <a:defRPr sz="2000">
                <a:solidFill>
                  <a:srgbClr val="000000"/>
                </a:solidFill>
                <a:latin typeface="+mn-lt"/>
              </a:defRPr>
            </a:lvl1pPr>
            <a:lvl2pPr marL="360000" indent="-360000">
              <a:buClr>
                <a:srgbClr val="FF8000"/>
              </a:buClr>
              <a:buFont typeface="Arial" pitchFamily="34" charset="0"/>
              <a:buChar char="•"/>
              <a:defRPr sz="2000">
                <a:solidFill>
                  <a:srgbClr val="000000"/>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11" name="Slide Number Placeholder 5"/>
          <p:cNvSpPr>
            <a:spLocks noGrp="1"/>
          </p:cNvSpPr>
          <p:nvPr>
            <p:ph type="sldNum" sz="quarter" idx="17"/>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758F77A9-3042-4F98-B4B3-20E41D21A514}" type="slidenum">
              <a:rPr lang="en-GB"/>
              <a:pPr>
                <a:defRPr/>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 1st WB">
    <p:spTree>
      <p:nvGrpSpPr>
        <p:cNvPr id="1" name=""/>
        <p:cNvGrpSpPr/>
        <p:nvPr/>
      </p:nvGrpSpPr>
      <p:grpSpPr>
        <a:xfrm>
          <a:off x="0" y="0"/>
          <a:ext cx="0" cy="0"/>
          <a:chOff x="0" y="0"/>
          <a:chExt cx="0" cy="0"/>
        </a:xfrm>
      </p:grpSpPr>
      <p:sp>
        <p:nvSpPr>
          <p:cNvPr id="9" name="Oval 6"/>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11" name="Rectangle 10"/>
          <p:cNvSpPr>
            <a:spLocks noChangeArrowheads="1"/>
          </p:cNvSpPr>
          <p:nvPr/>
        </p:nvSpPr>
        <p:spPr bwMode="auto">
          <a:xfrm>
            <a:off x="7391400" y="381000"/>
            <a:ext cx="1828800" cy="381000"/>
          </a:xfrm>
          <a:prstGeom prst="rect">
            <a:avLst/>
          </a:prstGeom>
          <a:solidFill>
            <a:srgbClr val="FF8000"/>
          </a:solidFill>
          <a:ln w="9525">
            <a:noFill/>
            <a:miter lim="800000"/>
            <a:headEnd/>
            <a:tailEnd/>
          </a:ln>
          <a:effectLst/>
        </p:spPr>
        <p:txBody>
          <a:bodyPr wrap="none" anchor="ctr"/>
          <a:lstStyle/>
          <a:p>
            <a:pPr>
              <a:defRPr/>
            </a:pPr>
            <a:endParaRPr lang="en-GB">
              <a:latin typeface="Times New Roman" pitchFamily="1" charset="0"/>
              <a:ea typeface="ＭＳ Ｐゴシック" pitchFamily="1" charset="-128"/>
              <a:cs typeface="+mn-cs"/>
            </a:endParaRPr>
          </a:p>
        </p:txBody>
      </p:sp>
      <p:sp>
        <p:nvSpPr>
          <p:cNvPr id="14" name="Text Box 7"/>
          <p:cNvSpPr txBox="1">
            <a:spLocks noChangeArrowheads="1"/>
          </p:cNvSpPr>
          <p:nvPr/>
        </p:nvSpPr>
        <p:spPr bwMode="auto">
          <a:xfrm>
            <a:off x="7424738" y="381000"/>
            <a:ext cx="1719262" cy="336550"/>
          </a:xfrm>
          <a:prstGeom prst="rect">
            <a:avLst/>
          </a:prstGeom>
          <a:noFill/>
          <a:ln w="9525">
            <a:noFill/>
            <a:miter lim="800000"/>
            <a:headEnd/>
            <a:tailEnd/>
          </a:ln>
          <a:effectLst/>
        </p:spPr>
        <p:txBody>
          <a:bodyPr wrap="none">
            <a:spAutoFit/>
          </a:bodyPr>
          <a:lstStyle/>
          <a:p>
            <a:pPr>
              <a:defRPr/>
            </a:pPr>
            <a:r>
              <a:rPr lang="en-US" sz="1600" b="1" dirty="0">
                <a:solidFill>
                  <a:srgbClr val="FFFFFF"/>
                </a:solidFill>
                <a:latin typeface="Arial" charset="0"/>
                <a:ea typeface="ＭＳ Ｐゴシック" pitchFamily="1" charset="-128"/>
                <a:cs typeface="+mn-cs"/>
              </a:rPr>
              <a:t>WB - </a:t>
            </a:r>
            <a:r>
              <a:rPr lang="en-US" sz="1600" b="1" dirty="0" err="1">
                <a:solidFill>
                  <a:srgbClr val="FFFFFF"/>
                </a:solidFill>
                <a:latin typeface="Arial" charset="0"/>
                <a:ea typeface="ＭＳ Ｐゴシック" pitchFamily="1" charset="-128"/>
                <a:cs typeface="+mn-cs"/>
              </a:rPr>
              <a:t>WorkBook</a:t>
            </a:r>
            <a:endParaRPr lang="en-US" sz="1600" b="1" dirty="0">
              <a:solidFill>
                <a:srgbClr val="FFFFFF"/>
              </a:solidFill>
              <a:latin typeface="Arial" charset="0"/>
              <a:ea typeface="ＭＳ Ｐゴシック" pitchFamily="1" charset="-128"/>
              <a:cs typeface="+mn-cs"/>
            </a:endParaRPr>
          </a:p>
        </p:txBody>
      </p:sp>
      <p:sp>
        <p:nvSpPr>
          <p:cNvPr id="3" name="Text Placeholder 2"/>
          <p:cNvSpPr>
            <a:spLocks noGrp="1"/>
          </p:cNvSpPr>
          <p:nvPr>
            <p:ph type="body" idx="1"/>
          </p:nvPr>
        </p:nvSpPr>
        <p:spPr>
          <a:xfrm>
            <a:off x="435736" y="1706036"/>
            <a:ext cx="4488397" cy="710995"/>
          </a:xfrm>
        </p:spPr>
        <p:txBody>
          <a:bodyPr anchor="b">
            <a:noAutofit/>
          </a:bodyPr>
          <a:lstStyle>
            <a:lvl1pPr marL="0" indent="0">
              <a:buNone/>
              <a:defRPr sz="2400" b="1">
                <a:solidFill>
                  <a:srgbClr val="000066"/>
                </a:solidFill>
              </a:defRPr>
            </a:lvl1pPr>
            <a:lvl2pPr marL="507975" indent="0">
              <a:buNone/>
              <a:defRPr sz="2200" b="1"/>
            </a:lvl2pPr>
            <a:lvl3pPr marL="1015950" indent="0">
              <a:buNone/>
              <a:defRPr sz="2000" b="1"/>
            </a:lvl3pPr>
            <a:lvl4pPr marL="1523925" indent="0">
              <a:buNone/>
              <a:defRPr sz="1800" b="1"/>
            </a:lvl4pPr>
            <a:lvl5pPr marL="2031900" indent="0">
              <a:buNone/>
              <a:defRPr sz="1800" b="1"/>
            </a:lvl5pPr>
            <a:lvl6pPr marL="2539875" indent="0">
              <a:buNone/>
              <a:defRPr sz="1800" b="1"/>
            </a:lvl6pPr>
            <a:lvl7pPr marL="3047850" indent="0">
              <a:buNone/>
              <a:defRPr sz="1800" b="1"/>
            </a:lvl7pPr>
            <a:lvl8pPr marL="3555822" indent="0">
              <a:buNone/>
              <a:defRPr sz="1800" b="1"/>
            </a:lvl8pPr>
            <a:lvl9pPr marL="4063795" indent="0">
              <a:buNone/>
              <a:defRPr sz="1800" b="1"/>
            </a:lvl9pPr>
          </a:lstStyle>
          <a:p>
            <a:pPr lvl="0"/>
            <a:r>
              <a:rPr lang="en-US" smtClean="0"/>
              <a:t>Click to edit Master text styles</a:t>
            </a:r>
          </a:p>
        </p:txBody>
      </p:sp>
      <p:sp>
        <p:nvSpPr>
          <p:cNvPr id="5" name="Text Placeholder 4"/>
          <p:cNvSpPr>
            <a:spLocks noGrp="1"/>
          </p:cNvSpPr>
          <p:nvPr>
            <p:ph type="body" sz="quarter" idx="3"/>
          </p:nvPr>
        </p:nvSpPr>
        <p:spPr>
          <a:xfrm>
            <a:off x="5160333" y="1706036"/>
            <a:ext cx="4490160" cy="710995"/>
          </a:xfrm>
        </p:spPr>
        <p:txBody>
          <a:bodyPr anchor="b">
            <a:noAutofit/>
          </a:bodyPr>
          <a:lstStyle>
            <a:lvl1pPr marL="0" indent="0">
              <a:buNone/>
              <a:defRPr sz="2400" b="1">
                <a:solidFill>
                  <a:srgbClr val="000066"/>
                </a:solidFill>
              </a:defRPr>
            </a:lvl1pPr>
            <a:lvl2pPr marL="507975" indent="0">
              <a:buNone/>
              <a:defRPr sz="2200" b="1"/>
            </a:lvl2pPr>
            <a:lvl3pPr marL="1015950" indent="0">
              <a:buNone/>
              <a:defRPr sz="2000" b="1"/>
            </a:lvl3pPr>
            <a:lvl4pPr marL="1523925" indent="0">
              <a:buNone/>
              <a:defRPr sz="1800" b="1"/>
            </a:lvl4pPr>
            <a:lvl5pPr marL="2031900" indent="0">
              <a:buNone/>
              <a:defRPr sz="1800" b="1"/>
            </a:lvl5pPr>
            <a:lvl6pPr marL="2539875" indent="0">
              <a:buNone/>
              <a:defRPr sz="1800" b="1"/>
            </a:lvl6pPr>
            <a:lvl7pPr marL="3047850" indent="0">
              <a:buNone/>
              <a:defRPr sz="1800" b="1"/>
            </a:lvl7pPr>
            <a:lvl8pPr marL="3555822" indent="0">
              <a:buNone/>
              <a:defRPr sz="1800" b="1"/>
            </a:lvl8pPr>
            <a:lvl9pPr marL="4063795" indent="0">
              <a:buNone/>
              <a:defRPr sz="1800" b="1"/>
            </a:lvl9pPr>
          </a:lstStyle>
          <a:p>
            <a:pPr lvl="0"/>
            <a:r>
              <a:rPr lang="en-US" smtClean="0"/>
              <a:t>Click to edit Master text styles</a:t>
            </a:r>
          </a:p>
        </p:txBody>
      </p:sp>
      <p:sp>
        <p:nvSpPr>
          <p:cNvPr id="10" name="Title 1"/>
          <p:cNvSpPr>
            <a:spLocks noGrp="1"/>
          </p:cNvSpPr>
          <p:nvPr>
            <p:ph type="ctrTitle"/>
          </p:nvPr>
        </p:nvSpPr>
        <p:spPr>
          <a:xfrm>
            <a:off x="432000" y="432000"/>
            <a:ext cx="8647734" cy="1071570"/>
          </a:xfrm>
        </p:spPr>
        <p:txBody>
          <a:bodyPr>
            <a:normAutofit/>
          </a:bodyPr>
          <a:lstStyle>
            <a:lvl1pPr algn="l">
              <a:defRPr sz="3200" b="1">
                <a:solidFill>
                  <a:srgbClr val="FF8000"/>
                </a:solidFill>
              </a:defRPr>
            </a:lvl1pPr>
          </a:lstStyle>
          <a:p>
            <a:r>
              <a:rPr lang="en-US" smtClean="0"/>
              <a:t>Click to edit Master title style</a:t>
            </a:r>
            <a:endParaRPr lang="en-GB" dirty="0"/>
          </a:p>
        </p:txBody>
      </p:sp>
      <p:sp>
        <p:nvSpPr>
          <p:cNvPr id="12"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3" name="Text Placeholder 3"/>
          <p:cNvSpPr>
            <a:spLocks noGrp="1"/>
          </p:cNvSpPr>
          <p:nvPr>
            <p:ph type="body" sz="half" idx="15"/>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19" name="Content Placeholder 3"/>
          <p:cNvSpPr>
            <a:spLocks noGrp="1"/>
          </p:cNvSpPr>
          <p:nvPr>
            <p:ph sz="half" idx="2"/>
          </p:nvPr>
        </p:nvSpPr>
        <p:spPr>
          <a:xfrm>
            <a:off x="435736" y="2417031"/>
            <a:ext cx="4488397" cy="4391235"/>
          </a:xfrm>
        </p:spPr>
        <p:txBody>
          <a:bodyPr>
            <a:normAutofit/>
          </a:bodyPr>
          <a:lstStyle>
            <a:lvl1pPr marL="0" indent="0">
              <a:buNone/>
              <a:defRPr sz="2000">
                <a:solidFill>
                  <a:srgbClr val="000000"/>
                </a:solidFill>
                <a:latin typeface="+mn-lt"/>
              </a:defRPr>
            </a:lvl1pPr>
            <a:lvl2pPr marL="360000" indent="-360000">
              <a:buClr>
                <a:srgbClr val="FF8000"/>
              </a:buClr>
              <a:buFont typeface="Arial" pitchFamily="34" charset="0"/>
              <a:buChar char="•"/>
              <a:defRPr sz="2000">
                <a:solidFill>
                  <a:srgbClr val="000000"/>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20" name="Content Placeholder 3"/>
          <p:cNvSpPr>
            <a:spLocks noGrp="1"/>
          </p:cNvSpPr>
          <p:nvPr>
            <p:ph sz="half" idx="16"/>
          </p:nvPr>
        </p:nvSpPr>
        <p:spPr>
          <a:xfrm>
            <a:off x="5150644" y="2419955"/>
            <a:ext cx="4488397" cy="4391235"/>
          </a:xfrm>
        </p:spPr>
        <p:txBody>
          <a:bodyPr>
            <a:normAutofit/>
          </a:bodyPr>
          <a:lstStyle>
            <a:lvl1pPr marL="0" indent="0">
              <a:buNone/>
              <a:defRPr sz="2000">
                <a:solidFill>
                  <a:srgbClr val="000000"/>
                </a:solidFill>
                <a:latin typeface="+mn-lt"/>
              </a:defRPr>
            </a:lvl1pPr>
            <a:lvl2pPr marL="360000" indent="-360000">
              <a:buClr>
                <a:srgbClr val="FF8000"/>
              </a:buClr>
              <a:buFont typeface="Arial" pitchFamily="34" charset="0"/>
              <a:buChar char="•"/>
              <a:defRPr sz="2000">
                <a:solidFill>
                  <a:srgbClr val="000000"/>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p:txBody>
      </p:sp>
      <p:sp>
        <p:nvSpPr>
          <p:cNvPr id="15" name="Slide Number Placeholder 5"/>
          <p:cNvSpPr>
            <a:spLocks noGrp="1"/>
          </p:cNvSpPr>
          <p:nvPr>
            <p:ph type="sldNum" sz="quarter" idx="17"/>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E5562EBE-B558-4B8E-BD8C-7744E8A7832D}" type="slidenum">
              <a:rPr lang="en-GB"/>
              <a:pPr>
                <a:defRPr/>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 WB">
    <p:spTree>
      <p:nvGrpSpPr>
        <p:cNvPr id="1" name=""/>
        <p:cNvGrpSpPr/>
        <p:nvPr/>
      </p:nvGrpSpPr>
      <p:grpSpPr>
        <a:xfrm>
          <a:off x="0" y="0"/>
          <a:ext cx="0" cy="0"/>
          <a:chOff x="0" y="0"/>
          <a:chExt cx="0" cy="0"/>
        </a:xfrm>
      </p:grpSpPr>
      <p:sp>
        <p:nvSpPr>
          <p:cNvPr id="4" name="Oval 6"/>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7"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9" name="Text Placeholder 3"/>
          <p:cNvSpPr>
            <a:spLocks noGrp="1"/>
          </p:cNvSpPr>
          <p:nvPr>
            <p:ph type="body" sz="half" idx="15"/>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5" name="Slide Number Placeholder 5"/>
          <p:cNvSpPr>
            <a:spLocks noGrp="1"/>
          </p:cNvSpPr>
          <p:nvPr>
            <p:ph type="sldNum" sz="quarter" idx="16"/>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56177F1B-B1D7-4AFB-B786-1E4C2180A13C}" type="slidenum">
              <a:rPr lang="en-GB"/>
              <a:pPr>
                <a:defRPr/>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 1st WB">
    <p:spTree>
      <p:nvGrpSpPr>
        <p:cNvPr id="1" name=""/>
        <p:cNvGrpSpPr/>
        <p:nvPr/>
      </p:nvGrpSpPr>
      <p:grpSpPr>
        <a:xfrm>
          <a:off x="0" y="0"/>
          <a:ext cx="0" cy="0"/>
          <a:chOff x="0" y="0"/>
          <a:chExt cx="0" cy="0"/>
        </a:xfrm>
      </p:grpSpPr>
      <p:sp>
        <p:nvSpPr>
          <p:cNvPr id="4" name="Oval 6"/>
          <p:cNvSpPr>
            <a:spLocks noChangeArrowheads="1"/>
          </p:cNvSpPr>
          <p:nvPr/>
        </p:nvSpPr>
        <p:spPr bwMode="auto">
          <a:xfrm>
            <a:off x="9296400" y="228600"/>
            <a:ext cx="609600" cy="609600"/>
          </a:xfrm>
          <a:prstGeom prst="ellipse">
            <a:avLst/>
          </a:prstGeom>
          <a:solidFill>
            <a:srgbClr val="FF8000"/>
          </a:solidFill>
          <a:ln w="9525">
            <a:noFill/>
            <a:round/>
            <a:headEnd/>
            <a:tailEnd/>
          </a:ln>
          <a:effectLst/>
        </p:spPr>
        <p:txBody>
          <a:bodyPr wrap="none" anchor="ctr"/>
          <a:lstStyle/>
          <a:p>
            <a:pPr algn="ctr">
              <a:defRPr/>
            </a:pPr>
            <a:endParaRPr lang="en-US" sz="1600" b="1" dirty="0">
              <a:solidFill>
                <a:srgbClr val="FFFFFF"/>
              </a:solidFill>
              <a:latin typeface="Times New Roman" pitchFamily="1" charset="0"/>
              <a:ea typeface="ＭＳ Ｐゴシック" pitchFamily="1" charset="-128"/>
              <a:cs typeface="+mn-cs"/>
            </a:endParaRPr>
          </a:p>
        </p:txBody>
      </p:sp>
      <p:sp>
        <p:nvSpPr>
          <p:cNvPr id="5" name="Rectangle 4"/>
          <p:cNvSpPr>
            <a:spLocks noChangeArrowheads="1"/>
          </p:cNvSpPr>
          <p:nvPr/>
        </p:nvSpPr>
        <p:spPr bwMode="auto">
          <a:xfrm>
            <a:off x="7391400" y="381000"/>
            <a:ext cx="1828800" cy="381000"/>
          </a:xfrm>
          <a:prstGeom prst="rect">
            <a:avLst/>
          </a:prstGeom>
          <a:solidFill>
            <a:srgbClr val="FF8000"/>
          </a:solidFill>
          <a:ln w="9525">
            <a:noFill/>
            <a:miter lim="800000"/>
            <a:headEnd/>
            <a:tailEnd/>
          </a:ln>
          <a:effectLst/>
        </p:spPr>
        <p:txBody>
          <a:bodyPr wrap="none" anchor="ctr"/>
          <a:lstStyle/>
          <a:p>
            <a:pPr>
              <a:defRPr/>
            </a:pPr>
            <a:endParaRPr lang="en-GB">
              <a:latin typeface="Times New Roman" pitchFamily="1" charset="0"/>
              <a:ea typeface="ＭＳ Ｐゴシック" pitchFamily="1" charset="-128"/>
              <a:cs typeface="+mn-cs"/>
            </a:endParaRPr>
          </a:p>
        </p:txBody>
      </p:sp>
      <p:sp>
        <p:nvSpPr>
          <p:cNvPr id="6" name="Text Box 7"/>
          <p:cNvSpPr txBox="1">
            <a:spLocks noChangeArrowheads="1"/>
          </p:cNvSpPr>
          <p:nvPr/>
        </p:nvSpPr>
        <p:spPr bwMode="auto">
          <a:xfrm>
            <a:off x="7424738" y="381000"/>
            <a:ext cx="1719262" cy="336550"/>
          </a:xfrm>
          <a:prstGeom prst="rect">
            <a:avLst/>
          </a:prstGeom>
          <a:noFill/>
          <a:ln w="9525">
            <a:noFill/>
            <a:miter lim="800000"/>
            <a:headEnd/>
            <a:tailEnd/>
          </a:ln>
          <a:effectLst/>
        </p:spPr>
        <p:txBody>
          <a:bodyPr wrap="none">
            <a:spAutoFit/>
          </a:bodyPr>
          <a:lstStyle/>
          <a:p>
            <a:pPr>
              <a:defRPr/>
            </a:pPr>
            <a:r>
              <a:rPr lang="en-US" sz="1600" b="1" dirty="0">
                <a:solidFill>
                  <a:srgbClr val="FFFFFF"/>
                </a:solidFill>
                <a:latin typeface="Arial" charset="0"/>
                <a:ea typeface="ＭＳ Ｐゴシック" pitchFamily="1" charset="-128"/>
                <a:cs typeface="+mn-cs"/>
              </a:rPr>
              <a:t>WB - </a:t>
            </a:r>
            <a:r>
              <a:rPr lang="en-US" sz="1600" b="1" dirty="0" err="1">
                <a:solidFill>
                  <a:srgbClr val="FFFFFF"/>
                </a:solidFill>
                <a:latin typeface="Arial" charset="0"/>
                <a:ea typeface="ＭＳ Ｐゴシック" pitchFamily="1" charset="-128"/>
                <a:cs typeface="+mn-cs"/>
              </a:rPr>
              <a:t>WorkBook</a:t>
            </a:r>
            <a:endParaRPr lang="en-US" sz="1600" b="1" dirty="0">
              <a:solidFill>
                <a:srgbClr val="FFFFFF"/>
              </a:solidFill>
              <a:latin typeface="Arial" charset="0"/>
              <a:ea typeface="ＭＳ Ｐゴシック" pitchFamily="1" charset="-128"/>
              <a:cs typeface="+mn-cs"/>
            </a:endParaRPr>
          </a:p>
        </p:txBody>
      </p:sp>
      <p:sp>
        <p:nvSpPr>
          <p:cNvPr id="7" name="Text Placeholder 3"/>
          <p:cNvSpPr>
            <a:spLocks noGrp="1"/>
          </p:cNvSpPr>
          <p:nvPr>
            <p:ph type="body" sz="half" idx="14"/>
          </p:nvPr>
        </p:nvSpPr>
        <p:spPr>
          <a:xfrm>
            <a:off x="1127298" y="7245787"/>
            <a:ext cx="6095048" cy="351221"/>
          </a:xfrm>
        </p:spPr>
        <p:txBody>
          <a:bodyPr>
            <a:normAutofit/>
          </a:bodyPr>
          <a:lstStyle>
            <a:lvl1pPr marL="0" indent="0">
              <a:buNone/>
              <a:defRPr sz="1100">
                <a:solidFill>
                  <a:srgbClr val="000066"/>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9" name="Text Placeholder 3"/>
          <p:cNvSpPr>
            <a:spLocks noGrp="1"/>
          </p:cNvSpPr>
          <p:nvPr>
            <p:ph type="body" sz="half" idx="15"/>
          </p:nvPr>
        </p:nvSpPr>
        <p:spPr>
          <a:xfrm>
            <a:off x="9222610" y="381770"/>
            <a:ext cx="754399" cy="357190"/>
          </a:xfrm>
        </p:spPr>
        <p:txBody>
          <a:bodyPr/>
          <a:lstStyle>
            <a:lvl1pPr marL="0" indent="0" algn="ctr">
              <a:buNone/>
              <a:defRPr sz="1400" b="1">
                <a:solidFill>
                  <a:srgbClr val="FFFFFF"/>
                </a:solidFill>
              </a:defRPr>
            </a:lvl1pPr>
            <a:lvl2pPr marL="507975" indent="0">
              <a:buNone/>
              <a:defRPr sz="1300"/>
            </a:lvl2pPr>
            <a:lvl3pPr marL="1015950" indent="0">
              <a:buNone/>
              <a:defRPr sz="1100"/>
            </a:lvl3pPr>
            <a:lvl4pPr marL="1523925" indent="0">
              <a:buNone/>
              <a:defRPr sz="1000"/>
            </a:lvl4pPr>
            <a:lvl5pPr marL="2031900" indent="0">
              <a:buNone/>
              <a:defRPr sz="1000"/>
            </a:lvl5pPr>
            <a:lvl6pPr marL="2539875" indent="0">
              <a:buNone/>
              <a:defRPr sz="1000"/>
            </a:lvl6pPr>
            <a:lvl7pPr marL="3047850" indent="0">
              <a:buNone/>
              <a:defRPr sz="1000"/>
            </a:lvl7pPr>
            <a:lvl8pPr marL="3555822" indent="0">
              <a:buNone/>
              <a:defRPr sz="1000"/>
            </a:lvl8pPr>
            <a:lvl9pPr marL="4063795" indent="0">
              <a:buNone/>
              <a:defRPr sz="1000"/>
            </a:lvl9pPr>
          </a:lstStyle>
          <a:p>
            <a:pPr lvl="0"/>
            <a:r>
              <a:rPr lang="en-US" smtClean="0"/>
              <a:t>Click to edit Master text styles</a:t>
            </a:r>
          </a:p>
        </p:txBody>
      </p:sp>
      <p:sp>
        <p:nvSpPr>
          <p:cNvPr id="8" name="Slide Number Placeholder 5"/>
          <p:cNvSpPr>
            <a:spLocks noGrp="1"/>
          </p:cNvSpPr>
          <p:nvPr>
            <p:ph type="sldNum" sz="quarter" idx="16"/>
          </p:nvPr>
        </p:nvSpPr>
        <p:spPr>
          <a:xfrm>
            <a:off x="77788" y="7215188"/>
            <a:ext cx="714375" cy="406400"/>
          </a:xfrm>
        </p:spPr>
        <p:txBody>
          <a:bodyPr/>
          <a:lstStyle>
            <a:lvl1pPr algn="l">
              <a:defRPr sz="1200">
                <a:solidFill>
                  <a:srgbClr val="000066"/>
                </a:solidFill>
                <a:latin typeface="Arial" pitchFamily="34" charset="0"/>
                <a:cs typeface="Arial" pitchFamily="34" charset="0"/>
              </a:defRPr>
            </a:lvl1pPr>
          </a:lstStyle>
          <a:p>
            <a:pPr>
              <a:defRPr/>
            </a:pPr>
            <a:fld id="{2E55EF53-3350-41A6-8C40-3DAD97A7BF09}" type="slidenum">
              <a:rPr lang="en-GB"/>
              <a:pPr>
                <a:defRPr/>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08000" y="304800"/>
            <a:ext cx="9142413" cy="1270000"/>
          </a:xfrm>
          <a:prstGeom prst="rect">
            <a:avLst/>
          </a:prstGeom>
          <a:noFill/>
          <a:ln w="9525">
            <a:noFill/>
            <a:miter lim="800000"/>
            <a:headEnd/>
            <a:tailEnd/>
          </a:ln>
        </p:spPr>
        <p:txBody>
          <a:bodyPr vert="horz" wrap="square" lIns="101550" tIns="50775" rIns="101550" bIns="50775"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508000" y="1778000"/>
            <a:ext cx="9142413" cy="5030788"/>
          </a:xfrm>
          <a:prstGeom prst="rect">
            <a:avLst/>
          </a:prstGeom>
          <a:noFill/>
          <a:ln w="9525">
            <a:noFill/>
            <a:miter lim="800000"/>
            <a:headEnd/>
            <a:tailEnd/>
          </a:ln>
        </p:spPr>
        <p:txBody>
          <a:bodyPr vert="horz" wrap="square" lIns="101550" tIns="50775" rIns="101550" bIns="5077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508000" y="7064375"/>
            <a:ext cx="2370138" cy="404813"/>
          </a:xfrm>
          <a:prstGeom prst="rect">
            <a:avLst/>
          </a:prstGeom>
        </p:spPr>
        <p:txBody>
          <a:bodyPr vert="horz" wrap="square" lIns="101550" tIns="50775" rIns="101550" bIns="50775" numCol="1" anchor="ctr" anchorCtr="0" compatLnSpc="1">
            <a:prstTxWarp prst="textNoShape">
              <a:avLst/>
            </a:prstTxWarp>
          </a:bodyPr>
          <a:lstStyle>
            <a:lvl1pPr>
              <a:defRPr sz="1300">
                <a:solidFill>
                  <a:srgbClr val="898C9D"/>
                </a:solidFill>
              </a:defRPr>
            </a:lvl1pPr>
          </a:lstStyle>
          <a:p>
            <a:pPr>
              <a:defRPr/>
            </a:pPr>
            <a:fld id="{1C78A5F5-15F0-4AB3-A876-080AEE6919AD}" type="datetimeFigureOut">
              <a:rPr lang="en-GB"/>
              <a:pPr>
                <a:defRPr/>
              </a:pPr>
              <a:t>21/08/2009</a:t>
            </a:fld>
            <a:endParaRPr lang="en-GB"/>
          </a:p>
        </p:txBody>
      </p:sp>
      <p:sp>
        <p:nvSpPr>
          <p:cNvPr id="5" name="Footer Placeholder 4"/>
          <p:cNvSpPr>
            <a:spLocks noGrp="1"/>
          </p:cNvSpPr>
          <p:nvPr>
            <p:ph type="ftr" sz="quarter" idx="3"/>
          </p:nvPr>
        </p:nvSpPr>
        <p:spPr>
          <a:xfrm>
            <a:off x="3470275" y="7064375"/>
            <a:ext cx="3217863" cy="404813"/>
          </a:xfrm>
          <a:prstGeom prst="rect">
            <a:avLst/>
          </a:prstGeom>
        </p:spPr>
        <p:txBody>
          <a:bodyPr vert="horz" wrap="square" lIns="101550" tIns="50775" rIns="101550" bIns="50775" numCol="1" anchor="ctr" anchorCtr="0" compatLnSpc="1">
            <a:prstTxWarp prst="textNoShape">
              <a:avLst/>
            </a:prstTxWarp>
          </a:bodyPr>
          <a:lstStyle>
            <a:lvl1pPr algn="ctr">
              <a:defRPr sz="1300">
                <a:solidFill>
                  <a:srgbClr val="898C9D"/>
                </a:solidFill>
              </a:defRPr>
            </a:lvl1pPr>
          </a:lstStyle>
          <a:p>
            <a:pPr>
              <a:defRPr/>
            </a:pPr>
            <a:endParaRPr lang="en-GB"/>
          </a:p>
        </p:txBody>
      </p:sp>
      <p:sp>
        <p:nvSpPr>
          <p:cNvPr id="6" name="Slide Number Placeholder 5"/>
          <p:cNvSpPr>
            <a:spLocks noGrp="1"/>
          </p:cNvSpPr>
          <p:nvPr>
            <p:ph type="sldNum" sz="quarter" idx="4"/>
          </p:nvPr>
        </p:nvSpPr>
        <p:spPr>
          <a:xfrm>
            <a:off x="7280275" y="7064375"/>
            <a:ext cx="2370138" cy="404813"/>
          </a:xfrm>
          <a:prstGeom prst="rect">
            <a:avLst/>
          </a:prstGeom>
        </p:spPr>
        <p:txBody>
          <a:bodyPr vert="horz" lIns="101550" tIns="50775" rIns="101550" bIns="50775" rtlCol="0" anchor="ctr"/>
          <a:lstStyle>
            <a:lvl1pPr algn="r">
              <a:defRPr sz="1300">
                <a:solidFill>
                  <a:schemeClr val="tx1">
                    <a:tint val="75000"/>
                  </a:schemeClr>
                </a:solidFill>
                <a:latin typeface="Times New Roman" pitchFamily="1" charset="0"/>
                <a:ea typeface="ＭＳ Ｐゴシック" pitchFamily="1" charset="-128"/>
                <a:cs typeface="+mn-cs"/>
              </a:defRPr>
            </a:lvl1pPr>
          </a:lstStyle>
          <a:p>
            <a:pPr>
              <a:defRPr/>
            </a:pPr>
            <a:fld id="{F01AFF8C-1D23-4734-9EB7-9FD4963D11BD}" type="slidenum">
              <a:rPr lang="en-GB"/>
              <a:pPr>
                <a:defRPr/>
              </a:pPr>
              <a:t>‹#›</a:t>
            </a:fld>
            <a:endParaRPr lang="en-GB" dirty="0"/>
          </a:p>
        </p:txBody>
      </p:sp>
      <p:pic>
        <p:nvPicPr>
          <p:cNvPr id="1031" name="Picture 9" descr="background template just HK"/>
          <p:cNvPicPr>
            <a:picLocks noChangeAspect="1" noChangeArrowheads="1"/>
          </p:cNvPicPr>
          <p:nvPr/>
        </p:nvPicPr>
        <p:blipFill>
          <a:blip r:embed="rId18"/>
          <a:srcRect/>
          <a:stretch>
            <a:fillRect/>
          </a:stretch>
        </p:blipFill>
        <p:spPr bwMode="auto">
          <a:xfrm>
            <a:off x="-1588" y="-3175"/>
            <a:ext cx="10161588" cy="76279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 id="2147483868" r:id="rId14"/>
    <p:sldLayoutId id="2147483869" r:id="rId15"/>
    <p:sldLayoutId id="2147483870" r:id="rId16"/>
  </p:sldLayoutIdLst>
  <p:hf hdr="0" ftr="0" dt="0"/>
  <p:txStyles>
    <p:titleStyle>
      <a:lvl1pPr algn="ctr" defTabSz="1014413" rtl="0" eaLnBrk="0" fontAlgn="base" hangingPunct="0">
        <a:spcBef>
          <a:spcPct val="0"/>
        </a:spcBef>
        <a:spcAft>
          <a:spcPct val="0"/>
        </a:spcAft>
        <a:defRPr sz="4900" kern="1200">
          <a:solidFill>
            <a:schemeClr val="tx1"/>
          </a:solidFill>
          <a:latin typeface="+mj-lt"/>
          <a:ea typeface="+mj-ea"/>
          <a:cs typeface="+mj-cs"/>
        </a:defRPr>
      </a:lvl1pPr>
      <a:lvl2pPr algn="ctr" defTabSz="1014413" rtl="0" eaLnBrk="0" fontAlgn="base" hangingPunct="0">
        <a:spcBef>
          <a:spcPct val="0"/>
        </a:spcBef>
        <a:spcAft>
          <a:spcPct val="0"/>
        </a:spcAft>
        <a:defRPr sz="4900">
          <a:solidFill>
            <a:schemeClr val="tx1"/>
          </a:solidFill>
          <a:latin typeface="Arial" charset="0"/>
        </a:defRPr>
      </a:lvl2pPr>
      <a:lvl3pPr algn="ctr" defTabSz="1014413" rtl="0" eaLnBrk="0" fontAlgn="base" hangingPunct="0">
        <a:spcBef>
          <a:spcPct val="0"/>
        </a:spcBef>
        <a:spcAft>
          <a:spcPct val="0"/>
        </a:spcAft>
        <a:defRPr sz="4900">
          <a:solidFill>
            <a:schemeClr val="tx1"/>
          </a:solidFill>
          <a:latin typeface="Arial" charset="0"/>
        </a:defRPr>
      </a:lvl3pPr>
      <a:lvl4pPr algn="ctr" defTabSz="1014413" rtl="0" eaLnBrk="0" fontAlgn="base" hangingPunct="0">
        <a:spcBef>
          <a:spcPct val="0"/>
        </a:spcBef>
        <a:spcAft>
          <a:spcPct val="0"/>
        </a:spcAft>
        <a:defRPr sz="4900">
          <a:solidFill>
            <a:schemeClr val="tx1"/>
          </a:solidFill>
          <a:latin typeface="Arial" charset="0"/>
        </a:defRPr>
      </a:lvl4pPr>
      <a:lvl5pPr algn="ctr" defTabSz="1014413" rtl="0" eaLnBrk="0" fontAlgn="base" hangingPunct="0">
        <a:spcBef>
          <a:spcPct val="0"/>
        </a:spcBef>
        <a:spcAft>
          <a:spcPct val="0"/>
        </a:spcAft>
        <a:defRPr sz="4900">
          <a:solidFill>
            <a:schemeClr val="tx1"/>
          </a:solidFill>
          <a:latin typeface="Arial" charset="0"/>
        </a:defRPr>
      </a:lvl5pPr>
      <a:lvl6pPr marL="457200" algn="ctr" defTabSz="1014413" rtl="0" eaLnBrk="1" fontAlgn="base" hangingPunct="1">
        <a:spcBef>
          <a:spcPct val="0"/>
        </a:spcBef>
        <a:spcAft>
          <a:spcPct val="0"/>
        </a:spcAft>
        <a:defRPr sz="4900">
          <a:solidFill>
            <a:schemeClr val="tx1"/>
          </a:solidFill>
          <a:latin typeface="Arial" charset="0"/>
        </a:defRPr>
      </a:lvl6pPr>
      <a:lvl7pPr marL="914400" algn="ctr" defTabSz="1014413" rtl="0" eaLnBrk="1" fontAlgn="base" hangingPunct="1">
        <a:spcBef>
          <a:spcPct val="0"/>
        </a:spcBef>
        <a:spcAft>
          <a:spcPct val="0"/>
        </a:spcAft>
        <a:defRPr sz="4900">
          <a:solidFill>
            <a:schemeClr val="tx1"/>
          </a:solidFill>
          <a:latin typeface="Arial" charset="0"/>
        </a:defRPr>
      </a:lvl7pPr>
      <a:lvl8pPr marL="1371600" algn="ctr" defTabSz="1014413" rtl="0" eaLnBrk="1" fontAlgn="base" hangingPunct="1">
        <a:spcBef>
          <a:spcPct val="0"/>
        </a:spcBef>
        <a:spcAft>
          <a:spcPct val="0"/>
        </a:spcAft>
        <a:defRPr sz="4900">
          <a:solidFill>
            <a:schemeClr val="tx1"/>
          </a:solidFill>
          <a:latin typeface="Arial" charset="0"/>
        </a:defRPr>
      </a:lvl8pPr>
      <a:lvl9pPr marL="1828800" algn="ctr" defTabSz="1014413" rtl="0" eaLnBrk="1" fontAlgn="base" hangingPunct="1">
        <a:spcBef>
          <a:spcPct val="0"/>
        </a:spcBef>
        <a:spcAft>
          <a:spcPct val="0"/>
        </a:spcAft>
        <a:defRPr sz="4900">
          <a:solidFill>
            <a:schemeClr val="tx1"/>
          </a:solidFill>
          <a:latin typeface="Arial" charset="0"/>
        </a:defRPr>
      </a:lvl9pPr>
    </p:titleStyle>
    <p:bodyStyle>
      <a:lvl1pPr marL="379413" indent="-379413" algn="l" defTabSz="1014413" rtl="0" eaLnBrk="0" fontAlgn="base" hangingPunct="0">
        <a:spcBef>
          <a:spcPct val="20000"/>
        </a:spcBef>
        <a:spcAft>
          <a:spcPct val="0"/>
        </a:spcAft>
        <a:buFont typeface="Arial" charset="0"/>
        <a:buChar char="•"/>
        <a:defRPr sz="3600" kern="1200">
          <a:solidFill>
            <a:schemeClr val="tx1"/>
          </a:solidFill>
          <a:latin typeface="+mn-lt"/>
          <a:ea typeface="+mn-ea"/>
          <a:cs typeface="+mn-cs"/>
        </a:defRPr>
      </a:lvl1pPr>
      <a:lvl2pPr marL="823913" indent="-315913" algn="l" defTabSz="1014413" rtl="0" eaLnBrk="0" fontAlgn="base" hangingPunct="0">
        <a:spcBef>
          <a:spcPct val="20000"/>
        </a:spcBef>
        <a:spcAft>
          <a:spcPct val="0"/>
        </a:spcAft>
        <a:buFont typeface="Arial" charset="0"/>
        <a:buChar char="–"/>
        <a:defRPr sz="3100" kern="1200">
          <a:solidFill>
            <a:schemeClr val="tx1"/>
          </a:solidFill>
          <a:latin typeface="+mn-lt"/>
          <a:ea typeface="+mn-ea"/>
          <a:cs typeface="+mn-cs"/>
        </a:defRPr>
      </a:lvl2pPr>
      <a:lvl3pPr marL="1268413" indent="-252413" algn="l" defTabSz="1014413" rtl="0" eaLnBrk="0" fontAlgn="base" hangingPunct="0">
        <a:spcBef>
          <a:spcPct val="20000"/>
        </a:spcBef>
        <a:spcAft>
          <a:spcPct val="0"/>
        </a:spcAft>
        <a:buFont typeface="Arial" charset="0"/>
        <a:buChar char="•"/>
        <a:defRPr sz="2700" kern="1200">
          <a:solidFill>
            <a:schemeClr val="tx1"/>
          </a:solidFill>
          <a:latin typeface="+mn-lt"/>
          <a:ea typeface="+mn-ea"/>
          <a:cs typeface="+mn-cs"/>
        </a:defRPr>
      </a:lvl3pPr>
      <a:lvl4pPr marL="1776413" indent="-252413" algn="l" defTabSz="1014413" rtl="0" eaLnBrk="0" fontAlgn="base" hangingPunct="0">
        <a:spcBef>
          <a:spcPct val="20000"/>
        </a:spcBef>
        <a:spcAft>
          <a:spcPct val="0"/>
        </a:spcAft>
        <a:buFont typeface="Arial" charset="0"/>
        <a:buChar char="–"/>
        <a:defRPr sz="2200" kern="1200">
          <a:solidFill>
            <a:schemeClr val="tx1"/>
          </a:solidFill>
          <a:latin typeface="+mn-lt"/>
          <a:ea typeface="+mn-ea"/>
          <a:cs typeface="+mn-cs"/>
        </a:defRPr>
      </a:lvl4pPr>
      <a:lvl5pPr marL="2284413" indent="-252413" algn="l" defTabSz="1014413" rtl="0" eaLnBrk="0" fontAlgn="base" hangingPunct="0">
        <a:spcBef>
          <a:spcPct val="20000"/>
        </a:spcBef>
        <a:spcAft>
          <a:spcPct val="0"/>
        </a:spcAft>
        <a:buFont typeface="Arial" charset="0"/>
        <a:buChar char="»"/>
        <a:defRPr sz="2200" kern="1200">
          <a:solidFill>
            <a:schemeClr val="tx1"/>
          </a:solidFill>
          <a:latin typeface="+mn-lt"/>
          <a:ea typeface="+mn-ea"/>
          <a:cs typeface="+mn-cs"/>
        </a:defRPr>
      </a:lvl5pPr>
      <a:lvl6pPr marL="2793861" indent="-253987" algn="l" defTabSz="1015950"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301835" indent="-253987" algn="l" defTabSz="1015950"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809809" indent="-253987" algn="l" defTabSz="1015950"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317783" indent="-253987" algn="l" defTabSz="1015950"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15950" rtl="0" eaLnBrk="1" latinLnBrk="0" hangingPunct="1">
        <a:defRPr sz="2000" kern="1200">
          <a:solidFill>
            <a:schemeClr val="tx1"/>
          </a:solidFill>
          <a:latin typeface="+mn-lt"/>
          <a:ea typeface="+mn-ea"/>
          <a:cs typeface="+mn-cs"/>
        </a:defRPr>
      </a:lvl1pPr>
      <a:lvl2pPr marL="507975" algn="l" defTabSz="1015950" rtl="0" eaLnBrk="1" latinLnBrk="0" hangingPunct="1">
        <a:defRPr sz="2000" kern="1200">
          <a:solidFill>
            <a:schemeClr val="tx1"/>
          </a:solidFill>
          <a:latin typeface="+mn-lt"/>
          <a:ea typeface="+mn-ea"/>
          <a:cs typeface="+mn-cs"/>
        </a:defRPr>
      </a:lvl2pPr>
      <a:lvl3pPr marL="1015950" algn="l" defTabSz="1015950" rtl="0" eaLnBrk="1" latinLnBrk="0" hangingPunct="1">
        <a:defRPr sz="2000" kern="1200">
          <a:solidFill>
            <a:schemeClr val="tx1"/>
          </a:solidFill>
          <a:latin typeface="+mn-lt"/>
          <a:ea typeface="+mn-ea"/>
          <a:cs typeface="+mn-cs"/>
        </a:defRPr>
      </a:lvl3pPr>
      <a:lvl4pPr marL="1523925" algn="l" defTabSz="1015950" rtl="0" eaLnBrk="1" latinLnBrk="0" hangingPunct="1">
        <a:defRPr sz="2000" kern="1200">
          <a:solidFill>
            <a:schemeClr val="tx1"/>
          </a:solidFill>
          <a:latin typeface="+mn-lt"/>
          <a:ea typeface="+mn-ea"/>
          <a:cs typeface="+mn-cs"/>
        </a:defRPr>
      </a:lvl4pPr>
      <a:lvl5pPr marL="2031900" algn="l" defTabSz="1015950" rtl="0" eaLnBrk="1" latinLnBrk="0" hangingPunct="1">
        <a:defRPr sz="2000" kern="1200">
          <a:solidFill>
            <a:schemeClr val="tx1"/>
          </a:solidFill>
          <a:latin typeface="+mn-lt"/>
          <a:ea typeface="+mn-ea"/>
          <a:cs typeface="+mn-cs"/>
        </a:defRPr>
      </a:lvl5pPr>
      <a:lvl6pPr marL="2539875" algn="l" defTabSz="1015950" rtl="0" eaLnBrk="1" latinLnBrk="0" hangingPunct="1">
        <a:defRPr sz="2000" kern="1200">
          <a:solidFill>
            <a:schemeClr val="tx1"/>
          </a:solidFill>
          <a:latin typeface="+mn-lt"/>
          <a:ea typeface="+mn-ea"/>
          <a:cs typeface="+mn-cs"/>
        </a:defRPr>
      </a:lvl6pPr>
      <a:lvl7pPr marL="3047850" algn="l" defTabSz="1015950" rtl="0" eaLnBrk="1" latinLnBrk="0" hangingPunct="1">
        <a:defRPr sz="2000" kern="1200">
          <a:solidFill>
            <a:schemeClr val="tx1"/>
          </a:solidFill>
          <a:latin typeface="+mn-lt"/>
          <a:ea typeface="+mn-ea"/>
          <a:cs typeface="+mn-cs"/>
        </a:defRPr>
      </a:lvl7pPr>
      <a:lvl8pPr marL="3555822" algn="l" defTabSz="1015950" rtl="0" eaLnBrk="1" latinLnBrk="0" hangingPunct="1">
        <a:defRPr sz="2000" kern="1200">
          <a:solidFill>
            <a:schemeClr val="tx1"/>
          </a:solidFill>
          <a:latin typeface="+mn-lt"/>
          <a:ea typeface="+mn-ea"/>
          <a:cs typeface="+mn-cs"/>
        </a:defRPr>
      </a:lvl8pPr>
      <a:lvl9pPr marL="4063795" algn="l" defTabSz="101595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ww.apho.org.uk/default.aspx?RID=40141"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www.liv.ac.uk/ihia/" TargetMode="External"/><Relationship Id="rId4" Type="http://schemas.openxmlformats.org/officeDocument/2006/relationships/hyperlink" Target="http://www.dh.gov.uk/en/Consultations/Responsestoconsultations/DH_083716"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7.wmf"/><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wmf"/></Relationships>
</file>

<file path=ppt/slides/_rels/slide8.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6"/>
          <p:cNvSpPr txBox="1">
            <a:spLocks noGrp="1" noChangeArrowheads="1"/>
          </p:cNvSpPr>
          <p:nvPr/>
        </p:nvSpPr>
        <p:spPr bwMode="auto">
          <a:xfrm>
            <a:off x="765175" y="6959600"/>
            <a:ext cx="2493963" cy="619125"/>
          </a:xfrm>
          <a:prstGeom prst="rect">
            <a:avLst/>
          </a:prstGeom>
          <a:noFill/>
          <a:ln w="9525">
            <a:noFill/>
            <a:miter lim="800000"/>
            <a:headEnd/>
            <a:tailEnd/>
          </a:ln>
        </p:spPr>
        <p:txBody>
          <a:bodyPr lIns="96981" tIns="48491" rIns="96981" bIns="48491" anchor="b"/>
          <a:lstStyle/>
          <a:p>
            <a:pPr defTabSz="969963"/>
            <a:endParaRPr lang="en-CA" sz="1700">
              <a:solidFill>
                <a:srgbClr val="21A07C"/>
              </a:solidFill>
              <a:latin typeface="Arial" charset="0"/>
            </a:endParaRPr>
          </a:p>
        </p:txBody>
      </p:sp>
      <p:sp>
        <p:nvSpPr>
          <p:cNvPr id="20482" name="Rectangle 2"/>
          <p:cNvSpPr>
            <a:spLocks noGrp="1" noChangeArrowheads="1"/>
          </p:cNvSpPr>
          <p:nvPr>
            <p:ph type="subTitle" idx="4294967295"/>
          </p:nvPr>
        </p:nvSpPr>
        <p:spPr>
          <a:xfrm>
            <a:off x="687388" y="4575175"/>
            <a:ext cx="6848475" cy="1323975"/>
          </a:xfrm>
        </p:spPr>
        <p:txBody>
          <a:bodyPr lIns="96981" tIns="48491" rIns="96981" bIns="48491"/>
          <a:lstStyle/>
          <a:p>
            <a:pPr marL="0" indent="0" defTabSz="914400" eaLnBrk="1" hangingPunct="1">
              <a:buFont typeface="Arial" charset="0"/>
              <a:buNone/>
            </a:pPr>
            <a:endParaRPr lang="en-GB" sz="2400" b="1" smtClean="0">
              <a:solidFill>
                <a:srgbClr val="000066"/>
              </a:solidFill>
            </a:endParaRPr>
          </a:p>
          <a:p>
            <a:pPr marL="0" indent="0" defTabSz="914400" eaLnBrk="1" hangingPunct="1">
              <a:buFont typeface="Arial" charset="0"/>
              <a:buNone/>
            </a:pPr>
            <a:r>
              <a:rPr lang="en-GB" sz="2400" b="1" smtClean="0">
                <a:solidFill>
                  <a:srgbClr val="000066"/>
                </a:solidFill>
              </a:rPr>
              <a:t>Author: Nannerl Herriott – Public Health Manager – Department of Health</a:t>
            </a:r>
          </a:p>
        </p:txBody>
      </p:sp>
      <p:sp>
        <p:nvSpPr>
          <p:cNvPr id="20483" name="Rectangle 3"/>
          <p:cNvSpPr>
            <a:spLocks noGrp="1" noChangeArrowheads="1"/>
          </p:cNvSpPr>
          <p:nvPr>
            <p:ph type="ctrTitle" idx="4294967295"/>
          </p:nvPr>
        </p:nvSpPr>
        <p:spPr>
          <a:xfrm>
            <a:off x="614363" y="1219200"/>
            <a:ext cx="8316912" cy="2160588"/>
          </a:xfrm>
        </p:spPr>
        <p:txBody>
          <a:bodyPr lIns="96981" tIns="48491" rIns="96981" bIns="48491" anchor="t"/>
          <a:lstStyle/>
          <a:p>
            <a:pPr algn="l" defTabSz="914400" eaLnBrk="1" hangingPunct="1">
              <a:lnSpc>
                <a:spcPct val="50000"/>
              </a:lnSpc>
            </a:pPr>
            <a:r>
              <a:rPr lang="en-GB" sz="3200" b="1" smtClean="0">
                <a:solidFill>
                  <a:srgbClr val="FF8000"/>
                </a:solidFill>
              </a:rPr>
              <a:t>Health: Everyone’s Business</a:t>
            </a:r>
            <a:br>
              <a:rPr lang="en-GB" sz="3200" b="1" smtClean="0">
                <a:solidFill>
                  <a:srgbClr val="FF8000"/>
                </a:solidFill>
              </a:rPr>
            </a:br>
            <a:r>
              <a:rPr lang="en-GB" sz="3200" b="1" smtClean="0">
                <a:solidFill>
                  <a:srgbClr val="FF8000"/>
                </a:solidFill>
              </a:rPr>
              <a:t>Health Impact Assessment</a:t>
            </a:r>
            <a:r>
              <a:rPr lang="en-GB" sz="6100" smtClean="0">
                <a:solidFill>
                  <a:srgbClr val="21A07C"/>
                </a:solidFill>
              </a:rPr>
              <a:t> </a:t>
            </a:r>
            <a:br>
              <a:rPr lang="en-GB" sz="6100" smtClean="0">
                <a:solidFill>
                  <a:srgbClr val="21A07C"/>
                </a:solidFill>
              </a:rPr>
            </a:br>
            <a:endParaRPr lang="en-GB" sz="6100" smtClean="0">
              <a:solidFill>
                <a:srgbClr val="21A07C"/>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Number Placeholder 3"/>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A03DE369-6D32-4383-B460-8CB12D21C14C}" type="slidenum">
              <a:rPr lang="en-CA" sz="1000">
                <a:solidFill>
                  <a:srgbClr val="009966"/>
                </a:solidFill>
                <a:latin typeface="Arial" charset="0"/>
              </a:rPr>
              <a:pPr algn="r" defTabSz="969963"/>
              <a:t>10</a:t>
            </a:fld>
            <a:endParaRPr lang="en-CA" sz="1000">
              <a:solidFill>
                <a:srgbClr val="009966"/>
              </a:solidFill>
              <a:latin typeface="Arial" charset="0"/>
            </a:endParaRPr>
          </a:p>
        </p:txBody>
      </p:sp>
      <p:sp>
        <p:nvSpPr>
          <p:cNvPr id="36866" name="Date Placeholder 4"/>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36867" name="Rectangle 2"/>
          <p:cNvSpPr>
            <a:spLocks noGrp="1" noChangeArrowheads="1"/>
          </p:cNvSpPr>
          <p:nvPr>
            <p:ph type="title" idx="4294967295"/>
          </p:nvPr>
        </p:nvSpPr>
        <p:spPr>
          <a:xfrm>
            <a:off x="687388" y="160338"/>
            <a:ext cx="9142412" cy="985837"/>
          </a:xfrm>
        </p:spPr>
        <p:txBody>
          <a:bodyPr lIns="96981" tIns="48491" rIns="96981" bIns="48491" anchor="b"/>
          <a:lstStyle/>
          <a:p>
            <a:pPr algn="l" defTabSz="914400" eaLnBrk="1" hangingPunct="1"/>
            <a:r>
              <a:rPr lang="en-GB" sz="3200" b="1" smtClean="0">
                <a:solidFill>
                  <a:srgbClr val="FF8000"/>
                </a:solidFill>
              </a:rPr>
              <a:t>Policy Context</a:t>
            </a:r>
          </a:p>
        </p:txBody>
      </p:sp>
      <p:sp>
        <p:nvSpPr>
          <p:cNvPr id="36868" name="Rectangle 3"/>
          <p:cNvSpPr>
            <a:spLocks noGrp="1" noChangeArrowheads="1"/>
          </p:cNvSpPr>
          <p:nvPr>
            <p:ph type="body" idx="4294967295"/>
          </p:nvPr>
        </p:nvSpPr>
        <p:spPr>
          <a:xfrm>
            <a:off x="688975" y="1219200"/>
            <a:ext cx="9142413" cy="5302250"/>
          </a:xfrm>
        </p:spPr>
        <p:txBody>
          <a:bodyPr lIns="96981" tIns="48491" rIns="96981" bIns="48491"/>
          <a:lstStyle/>
          <a:p>
            <a:pPr marL="273050" indent="-273050" defTabSz="914400" eaLnBrk="1" hangingPunct="1">
              <a:lnSpc>
                <a:spcPct val="80000"/>
              </a:lnSpc>
              <a:buClr>
                <a:srgbClr val="FF8000"/>
              </a:buClr>
            </a:pPr>
            <a:r>
              <a:rPr lang="en-GB" sz="2000" b="1" smtClean="0">
                <a:solidFill>
                  <a:schemeClr val="tx2"/>
                </a:solidFill>
              </a:rPr>
              <a:t>Health Impact Assessment of all Government Policy</a:t>
            </a:r>
            <a:br>
              <a:rPr lang="en-GB" sz="2000" b="1" smtClean="0">
                <a:solidFill>
                  <a:schemeClr val="tx2"/>
                </a:solidFill>
              </a:rPr>
            </a:br>
            <a:endParaRPr lang="en-GB" sz="2000" b="1" smtClean="0">
              <a:solidFill>
                <a:schemeClr val="tx2"/>
              </a:solidFill>
            </a:endParaRPr>
          </a:p>
          <a:p>
            <a:pPr marL="273050" indent="-273050" defTabSz="914400" eaLnBrk="1" hangingPunct="1">
              <a:lnSpc>
                <a:spcPct val="80000"/>
              </a:lnSpc>
              <a:buClr>
                <a:srgbClr val="FF8000"/>
              </a:buClr>
            </a:pPr>
            <a:r>
              <a:rPr lang="en-GB" sz="2000" b="1" smtClean="0">
                <a:solidFill>
                  <a:schemeClr val="tx2"/>
                </a:solidFill>
              </a:rPr>
              <a:t>Choosing Health 2004</a:t>
            </a:r>
          </a:p>
          <a:p>
            <a:pPr marL="273050" indent="-273050" defTabSz="914400" eaLnBrk="1" hangingPunct="1">
              <a:lnSpc>
                <a:spcPct val="80000"/>
              </a:lnSpc>
              <a:buClr>
                <a:srgbClr val="FF8000"/>
              </a:buClr>
              <a:buFont typeface="Arial" charset="0"/>
              <a:buNone/>
            </a:pPr>
            <a:r>
              <a:rPr lang="en-GB" sz="2000" smtClean="0">
                <a:solidFill>
                  <a:srgbClr val="000000"/>
                </a:solidFill>
              </a:rPr>
              <a:t>   “The Government will build health into all future legislation by including health as a component in regulatory impact assessment”</a:t>
            </a:r>
          </a:p>
          <a:p>
            <a:pPr marL="742950" lvl="1" indent="-285750" defTabSz="914400" eaLnBrk="1" hangingPunct="1">
              <a:lnSpc>
                <a:spcPct val="80000"/>
              </a:lnSpc>
              <a:buClr>
                <a:srgbClr val="FF8000"/>
              </a:buClr>
            </a:pPr>
            <a:r>
              <a:rPr lang="en-GB" sz="2000" smtClean="0">
                <a:solidFill>
                  <a:srgbClr val="000000"/>
                </a:solidFill>
              </a:rPr>
              <a:t>HIA Specific Impact Test May 2007</a:t>
            </a:r>
            <a:br>
              <a:rPr lang="en-GB" sz="2000" smtClean="0">
                <a:solidFill>
                  <a:srgbClr val="000000"/>
                </a:solidFill>
              </a:rPr>
            </a:br>
            <a:endParaRPr lang="en-GB" sz="2000" smtClean="0">
              <a:solidFill>
                <a:srgbClr val="000000"/>
              </a:solidFill>
            </a:endParaRPr>
          </a:p>
          <a:p>
            <a:pPr marL="273050" indent="-273050" defTabSz="914400" eaLnBrk="1" hangingPunct="1">
              <a:lnSpc>
                <a:spcPct val="80000"/>
              </a:lnSpc>
              <a:buClr>
                <a:srgbClr val="FF8000"/>
              </a:buClr>
            </a:pPr>
            <a:r>
              <a:rPr lang="en-GB" sz="2000" smtClean="0">
                <a:solidFill>
                  <a:srgbClr val="000000"/>
                </a:solidFill>
              </a:rPr>
              <a:t>Health Inequalities: Progress and Next Steps June 2008</a:t>
            </a:r>
            <a:br>
              <a:rPr lang="en-GB" sz="2000" smtClean="0">
                <a:solidFill>
                  <a:srgbClr val="000000"/>
                </a:solidFill>
              </a:rPr>
            </a:br>
            <a:endParaRPr lang="en-GB" sz="2000" smtClean="0">
              <a:solidFill>
                <a:srgbClr val="000000"/>
              </a:solidFill>
            </a:endParaRPr>
          </a:p>
          <a:p>
            <a:pPr marL="273050" indent="-273050" defTabSz="914400" eaLnBrk="1" hangingPunct="1">
              <a:lnSpc>
                <a:spcPct val="80000"/>
              </a:lnSpc>
              <a:buClr>
                <a:srgbClr val="FF8000"/>
              </a:buClr>
            </a:pPr>
            <a:r>
              <a:rPr lang="en-GB" sz="2000" smtClean="0">
                <a:solidFill>
                  <a:srgbClr val="000000"/>
                </a:solidFill>
              </a:rPr>
              <a:t>Use HIA more systematically at all levels</a:t>
            </a:r>
          </a:p>
          <a:p>
            <a:pPr marL="742950" lvl="1" indent="-285750" defTabSz="914400" eaLnBrk="1" hangingPunct="1">
              <a:lnSpc>
                <a:spcPct val="80000"/>
              </a:lnSpc>
              <a:buClr>
                <a:srgbClr val="FF8000"/>
              </a:buClr>
            </a:pPr>
            <a:r>
              <a:rPr lang="en-GB" sz="2000" smtClean="0">
                <a:solidFill>
                  <a:srgbClr val="000000"/>
                </a:solidFill>
              </a:rPr>
              <a:t>Local Area Agreements</a:t>
            </a:r>
          </a:p>
          <a:p>
            <a:pPr marL="742950" lvl="1" indent="-285750" defTabSz="914400" eaLnBrk="1" hangingPunct="1">
              <a:lnSpc>
                <a:spcPct val="80000"/>
              </a:lnSpc>
              <a:buClr>
                <a:srgbClr val="FF8000"/>
              </a:buClr>
            </a:pPr>
            <a:r>
              <a:rPr lang="en-GB" sz="2000" smtClean="0">
                <a:solidFill>
                  <a:srgbClr val="000000"/>
                </a:solidFill>
              </a:rPr>
              <a:t>World Class Commissioning</a:t>
            </a:r>
            <a:br>
              <a:rPr lang="en-GB" sz="2000" smtClean="0">
                <a:solidFill>
                  <a:srgbClr val="000000"/>
                </a:solidFill>
              </a:rPr>
            </a:br>
            <a:endParaRPr lang="en-GB" sz="2000" smtClean="0">
              <a:solidFill>
                <a:srgbClr val="000000"/>
              </a:solidFill>
            </a:endParaRPr>
          </a:p>
          <a:p>
            <a:pPr marL="273050" indent="-273050" defTabSz="914400" eaLnBrk="1" hangingPunct="1">
              <a:lnSpc>
                <a:spcPct val="80000"/>
              </a:lnSpc>
              <a:buClr>
                <a:srgbClr val="FF8000"/>
              </a:buClr>
            </a:pPr>
            <a:r>
              <a:rPr lang="en-GB" sz="2000" smtClean="0">
                <a:solidFill>
                  <a:srgbClr val="000000"/>
                </a:solidFill>
              </a:rPr>
              <a:t>Strengthen inequalities element in HIA</a:t>
            </a:r>
            <a:br>
              <a:rPr lang="en-GB" sz="2000" smtClean="0">
                <a:solidFill>
                  <a:srgbClr val="000000"/>
                </a:solidFill>
              </a:rPr>
            </a:br>
            <a:endParaRPr lang="en-GB" sz="2000" smtClean="0">
              <a:solidFill>
                <a:srgbClr val="000000"/>
              </a:solidFill>
            </a:endParaRPr>
          </a:p>
          <a:p>
            <a:pPr marL="273050" indent="-273050" defTabSz="914400" eaLnBrk="1" hangingPunct="1">
              <a:lnSpc>
                <a:spcPct val="80000"/>
              </a:lnSpc>
              <a:buClr>
                <a:srgbClr val="FF8000"/>
              </a:buClr>
            </a:pPr>
            <a:r>
              <a:rPr lang="en-GB" sz="2000" smtClean="0">
                <a:solidFill>
                  <a:srgbClr val="000000"/>
                </a:solidFill>
              </a:rPr>
              <a:t>Directive 2001/42/EC Strategic Environmental Assessment </a:t>
            </a:r>
          </a:p>
          <a:p>
            <a:pPr marL="742950" lvl="1" indent="-285750" defTabSz="914400" eaLnBrk="1" hangingPunct="1">
              <a:lnSpc>
                <a:spcPct val="80000"/>
              </a:lnSpc>
              <a:buClr>
                <a:srgbClr val="FF8000"/>
              </a:buClr>
            </a:pPr>
            <a:r>
              <a:rPr lang="en-GB" sz="2000" smtClean="0">
                <a:solidFill>
                  <a:srgbClr val="000000"/>
                </a:solidFill>
              </a:rPr>
              <a:t>Assessment of likely significant effects on </a:t>
            </a:r>
            <a:r>
              <a:rPr lang="en-GB" sz="2000" b="1" smtClean="0">
                <a:solidFill>
                  <a:srgbClr val="000000"/>
                </a:solidFill>
              </a:rPr>
              <a:t>the environment, including</a:t>
            </a:r>
            <a:r>
              <a:rPr lang="en-GB" sz="2000" smtClean="0">
                <a:solidFill>
                  <a:srgbClr val="000000"/>
                </a:solidFill>
              </a:rPr>
              <a:t> on issues such as biodiversity, </a:t>
            </a:r>
            <a:r>
              <a:rPr lang="en-GB" sz="2000" b="1" smtClean="0">
                <a:solidFill>
                  <a:schemeClr val="tx2"/>
                </a:solidFill>
              </a:rPr>
              <a:t>population, human health</a:t>
            </a:r>
            <a:r>
              <a:rPr lang="en-GB" sz="2000" smtClean="0">
                <a:solidFill>
                  <a:schemeClr val="tx2"/>
                </a:solidFill>
              </a:rPr>
              <a:t>,</a:t>
            </a:r>
            <a:r>
              <a:rPr lang="en-GB" sz="2200" smtClean="0">
                <a:solidFill>
                  <a:srgbClr val="000066"/>
                </a:solidFill>
              </a:rPr>
              <a:t> </a:t>
            </a:r>
          </a:p>
          <a:p>
            <a:pPr marL="273050" indent="-273050" defTabSz="914400" eaLnBrk="1" hangingPunct="1">
              <a:lnSpc>
                <a:spcPct val="80000"/>
              </a:lnSpc>
            </a:pPr>
            <a:endParaRPr lang="en-GB" sz="2000" smtClean="0">
              <a:solidFill>
                <a:srgbClr val="000000"/>
              </a:solidFill>
            </a:endParaRPr>
          </a:p>
          <a:p>
            <a:pPr marL="273050" indent="-273050" defTabSz="914400" eaLnBrk="1" hangingPunct="1">
              <a:lnSpc>
                <a:spcPct val="80000"/>
              </a:lnSpc>
            </a:pPr>
            <a:endParaRPr lang="en-GB" smtClean="0">
              <a:solidFill>
                <a:srgbClr val="009966"/>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Number Placeholder 3"/>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0E876EF8-4EE2-497B-924E-E325B0520C57}" type="slidenum">
              <a:rPr lang="en-CA" sz="1000">
                <a:solidFill>
                  <a:srgbClr val="009966"/>
                </a:solidFill>
                <a:latin typeface="Arial" charset="0"/>
              </a:rPr>
              <a:pPr algn="r" defTabSz="969963"/>
              <a:t>11</a:t>
            </a:fld>
            <a:endParaRPr lang="en-CA" sz="1000">
              <a:solidFill>
                <a:srgbClr val="009966"/>
              </a:solidFill>
              <a:latin typeface="Arial" charset="0"/>
            </a:endParaRPr>
          </a:p>
        </p:txBody>
      </p:sp>
      <p:sp>
        <p:nvSpPr>
          <p:cNvPr id="38914" name="Date Placeholder 4"/>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38915" name="Rectangle 2"/>
          <p:cNvSpPr>
            <a:spLocks noGrp="1" noChangeArrowheads="1"/>
          </p:cNvSpPr>
          <p:nvPr>
            <p:ph type="title" idx="4294967295"/>
          </p:nvPr>
        </p:nvSpPr>
        <p:spPr>
          <a:xfrm>
            <a:off x="687388" y="211138"/>
            <a:ext cx="9142412" cy="1270000"/>
          </a:xfrm>
        </p:spPr>
        <p:txBody>
          <a:bodyPr lIns="96981" tIns="48491" rIns="96981" bIns="48491" anchor="b"/>
          <a:lstStyle/>
          <a:p>
            <a:pPr algn="l" defTabSz="914400" eaLnBrk="1" hangingPunct="1"/>
            <a:r>
              <a:rPr lang="en-GB" sz="3200" b="1" smtClean="0">
                <a:solidFill>
                  <a:srgbClr val="FF8000"/>
                </a:solidFill>
              </a:rPr>
              <a:t>HIA Method</a:t>
            </a:r>
          </a:p>
        </p:txBody>
      </p:sp>
      <p:sp>
        <p:nvSpPr>
          <p:cNvPr id="38916" name="Rectangle 3"/>
          <p:cNvSpPr>
            <a:spLocks noGrp="1" noChangeArrowheads="1"/>
          </p:cNvSpPr>
          <p:nvPr>
            <p:ph type="body" idx="4294967295"/>
          </p:nvPr>
        </p:nvSpPr>
        <p:spPr>
          <a:xfrm>
            <a:off x="473075" y="1506538"/>
            <a:ext cx="9142413" cy="5030787"/>
          </a:xfrm>
        </p:spPr>
        <p:txBody>
          <a:bodyPr lIns="96981" tIns="48491" rIns="96981" bIns="48491"/>
          <a:lstStyle/>
          <a:p>
            <a:pPr marL="273050" indent="-273050" algn="ctr" defTabSz="914400" eaLnBrk="1" hangingPunct="1">
              <a:lnSpc>
                <a:spcPct val="80000"/>
              </a:lnSpc>
              <a:buFont typeface="Arial" charset="0"/>
              <a:buNone/>
            </a:pPr>
            <a:r>
              <a:rPr lang="en-GB" sz="2400" smtClean="0">
                <a:solidFill>
                  <a:srgbClr val="000000"/>
                </a:solidFill>
              </a:rPr>
              <a:t>Screening</a:t>
            </a:r>
          </a:p>
          <a:p>
            <a:pPr marL="273050" indent="-273050" algn="ctr" defTabSz="914400" eaLnBrk="1" hangingPunct="1">
              <a:lnSpc>
                <a:spcPct val="80000"/>
              </a:lnSpc>
              <a:buFont typeface="Arial" charset="0"/>
              <a:buNone/>
            </a:pPr>
            <a:endParaRPr lang="en-GB" sz="2400" smtClean="0">
              <a:solidFill>
                <a:srgbClr val="000000"/>
              </a:solidFill>
            </a:endParaRPr>
          </a:p>
          <a:p>
            <a:pPr marL="273050" indent="-273050" algn="ctr" defTabSz="914400" eaLnBrk="1" hangingPunct="1">
              <a:lnSpc>
                <a:spcPct val="80000"/>
              </a:lnSpc>
              <a:buFont typeface="Arial" charset="0"/>
              <a:buNone/>
            </a:pPr>
            <a:endParaRPr lang="en-GB" sz="2400" smtClean="0">
              <a:solidFill>
                <a:srgbClr val="000000"/>
              </a:solidFill>
            </a:endParaRPr>
          </a:p>
          <a:p>
            <a:pPr marL="273050" indent="-273050" algn="ctr" defTabSz="914400" eaLnBrk="1" hangingPunct="1">
              <a:lnSpc>
                <a:spcPct val="80000"/>
              </a:lnSpc>
              <a:buFont typeface="Arial" charset="0"/>
              <a:buNone/>
            </a:pPr>
            <a:r>
              <a:rPr lang="en-GB" sz="2400" smtClean="0">
                <a:solidFill>
                  <a:srgbClr val="000000"/>
                </a:solidFill>
              </a:rPr>
              <a:t>Scoping</a:t>
            </a:r>
          </a:p>
          <a:p>
            <a:pPr marL="273050" indent="-273050" algn="ctr" defTabSz="914400" eaLnBrk="1" hangingPunct="1">
              <a:lnSpc>
                <a:spcPct val="80000"/>
              </a:lnSpc>
              <a:buFont typeface="Arial" charset="0"/>
              <a:buNone/>
            </a:pPr>
            <a:endParaRPr lang="en-GB" sz="2400" smtClean="0">
              <a:solidFill>
                <a:srgbClr val="000000"/>
              </a:solidFill>
            </a:endParaRPr>
          </a:p>
          <a:p>
            <a:pPr marL="273050" indent="-273050" algn="ctr" defTabSz="914400" eaLnBrk="1" hangingPunct="1">
              <a:lnSpc>
                <a:spcPct val="80000"/>
              </a:lnSpc>
              <a:buFont typeface="Arial" charset="0"/>
              <a:buNone/>
            </a:pPr>
            <a:endParaRPr lang="en-GB" sz="2400" smtClean="0">
              <a:solidFill>
                <a:srgbClr val="000000"/>
              </a:solidFill>
            </a:endParaRPr>
          </a:p>
          <a:p>
            <a:pPr marL="273050" indent="-273050" algn="ctr" defTabSz="914400" eaLnBrk="1" hangingPunct="1">
              <a:lnSpc>
                <a:spcPct val="80000"/>
              </a:lnSpc>
              <a:buFont typeface="Arial" charset="0"/>
              <a:buNone/>
            </a:pPr>
            <a:r>
              <a:rPr lang="en-GB" sz="2400" smtClean="0">
                <a:solidFill>
                  <a:srgbClr val="000000"/>
                </a:solidFill>
              </a:rPr>
              <a:t>Assessment</a:t>
            </a:r>
          </a:p>
          <a:p>
            <a:pPr marL="273050" indent="-273050" algn="ctr" defTabSz="914400" eaLnBrk="1" hangingPunct="1">
              <a:lnSpc>
                <a:spcPct val="80000"/>
              </a:lnSpc>
              <a:buFont typeface="Arial" charset="0"/>
              <a:buNone/>
            </a:pPr>
            <a:endParaRPr lang="en-GB" sz="2400" smtClean="0">
              <a:solidFill>
                <a:srgbClr val="000000"/>
              </a:solidFill>
            </a:endParaRPr>
          </a:p>
          <a:p>
            <a:pPr marL="273050" indent="-273050" algn="ctr" defTabSz="914400" eaLnBrk="1" hangingPunct="1">
              <a:lnSpc>
                <a:spcPct val="80000"/>
              </a:lnSpc>
              <a:buFont typeface="Arial" charset="0"/>
              <a:buNone/>
            </a:pPr>
            <a:endParaRPr lang="en-GB" sz="2400" smtClean="0">
              <a:solidFill>
                <a:srgbClr val="000000"/>
              </a:solidFill>
            </a:endParaRPr>
          </a:p>
          <a:p>
            <a:pPr marL="273050" indent="-273050" algn="ctr" defTabSz="914400" eaLnBrk="1" hangingPunct="1">
              <a:lnSpc>
                <a:spcPct val="80000"/>
              </a:lnSpc>
              <a:buFont typeface="Arial" charset="0"/>
              <a:buNone/>
            </a:pPr>
            <a:r>
              <a:rPr lang="en-GB" sz="2400" smtClean="0">
                <a:solidFill>
                  <a:srgbClr val="000000"/>
                </a:solidFill>
              </a:rPr>
              <a:t>Recommendations</a:t>
            </a:r>
          </a:p>
          <a:p>
            <a:pPr marL="273050" indent="-273050" algn="ctr" defTabSz="914400" eaLnBrk="1" hangingPunct="1">
              <a:lnSpc>
                <a:spcPct val="80000"/>
              </a:lnSpc>
              <a:buFont typeface="Arial" charset="0"/>
              <a:buNone/>
            </a:pPr>
            <a:endParaRPr lang="en-GB" sz="2400" smtClean="0">
              <a:solidFill>
                <a:srgbClr val="000000"/>
              </a:solidFill>
            </a:endParaRPr>
          </a:p>
          <a:p>
            <a:pPr marL="273050" indent="-273050" algn="ctr" defTabSz="914400" eaLnBrk="1" hangingPunct="1">
              <a:lnSpc>
                <a:spcPct val="80000"/>
              </a:lnSpc>
              <a:buFont typeface="Arial" charset="0"/>
              <a:buNone/>
            </a:pPr>
            <a:endParaRPr lang="en-GB" sz="2400" smtClean="0">
              <a:solidFill>
                <a:srgbClr val="000000"/>
              </a:solidFill>
            </a:endParaRPr>
          </a:p>
          <a:p>
            <a:pPr marL="273050" indent="-273050" algn="ctr" defTabSz="914400" eaLnBrk="1" hangingPunct="1">
              <a:lnSpc>
                <a:spcPct val="80000"/>
              </a:lnSpc>
              <a:buFont typeface="Arial" charset="0"/>
              <a:buNone/>
            </a:pPr>
            <a:r>
              <a:rPr lang="en-GB" sz="2400" smtClean="0">
                <a:solidFill>
                  <a:srgbClr val="000000"/>
                </a:solidFill>
              </a:rPr>
              <a:t>Review</a:t>
            </a:r>
          </a:p>
        </p:txBody>
      </p:sp>
      <p:sp>
        <p:nvSpPr>
          <p:cNvPr id="38917" name="Line 4"/>
          <p:cNvSpPr>
            <a:spLocks noChangeShapeType="1"/>
          </p:cNvSpPr>
          <p:nvPr/>
        </p:nvSpPr>
        <p:spPr bwMode="auto">
          <a:xfrm>
            <a:off x="5078413" y="2095500"/>
            <a:ext cx="0" cy="574675"/>
          </a:xfrm>
          <a:prstGeom prst="line">
            <a:avLst/>
          </a:prstGeom>
          <a:noFill/>
          <a:ln w="9525">
            <a:solidFill>
              <a:srgbClr val="000000"/>
            </a:solidFill>
            <a:round/>
            <a:headEnd/>
            <a:tailEnd type="triangle" w="med" len="med"/>
          </a:ln>
        </p:spPr>
        <p:txBody>
          <a:bodyPr/>
          <a:lstStyle/>
          <a:p>
            <a:endParaRPr lang="en-US"/>
          </a:p>
        </p:txBody>
      </p:sp>
      <p:sp>
        <p:nvSpPr>
          <p:cNvPr id="38918" name="Line 5"/>
          <p:cNvSpPr>
            <a:spLocks noChangeShapeType="1"/>
          </p:cNvSpPr>
          <p:nvPr/>
        </p:nvSpPr>
        <p:spPr bwMode="auto">
          <a:xfrm>
            <a:off x="5078413" y="3238500"/>
            <a:ext cx="0" cy="576263"/>
          </a:xfrm>
          <a:prstGeom prst="line">
            <a:avLst/>
          </a:prstGeom>
          <a:noFill/>
          <a:ln w="9525">
            <a:solidFill>
              <a:srgbClr val="000000"/>
            </a:solidFill>
            <a:round/>
            <a:headEnd/>
            <a:tailEnd type="triangle" w="med" len="med"/>
          </a:ln>
        </p:spPr>
        <p:txBody>
          <a:bodyPr/>
          <a:lstStyle/>
          <a:p>
            <a:endParaRPr lang="en-US"/>
          </a:p>
        </p:txBody>
      </p:sp>
      <p:sp>
        <p:nvSpPr>
          <p:cNvPr id="38919" name="Line 6"/>
          <p:cNvSpPr>
            <a:spLocks noChangeShapeType="1"/>
          </p:cNvSpPr>
          <p:nvPr/>
        </p:nvSpPr>
        <p:spPr bwMode="auto">
          <a:xfrm>
            <a:off x="5078413" y="4311650"/>
            <a:ext cx="0" cy="574675"/>
          </a:xfrm>
          <a:prstGeom prst="line">
            <a:avLst/>
          </a:prstGeom>
          <a:noFill/>
          <a:ln w="9525">
            <a:solidFill>
              <a:srgbClr val="000000"/>
            </a:solidFill>
            <a:round/>
            <a:headEnd/>
            <a:tailEnd type="triangle" w="med" len="med"/>
          </a:ln>
        </p:spPr>
        <p:txBody>
          <a:bodyPr/>
          <a:lstStyle/>
          <a:p>
            <a:endParaRPr lang="en-US"/>
          </a:p>
        </p:txBody>
      </p:sp>
      <p:sp>
        <p:nvSpPr>
          <p:cNvPr id="38920" name="Line 7"/>
          <p:cNvSpPr>
            <a:spLocks noChangeShapeType="1"/>
          </p:cNvSpPr>
          <p:nvPr/>
        </p:nvSpPr>
        <p:spPr bwMode="auto">
          <a:xfrm>
            <a:off x="5078413" y="5383213"/>
            <a:ext cx="0" cy="576262"/>
          </a:xfrm>
          <a:prstGeom prst="line">
            <a:avLst/>
          </a:prstGeom>
          <a:noFill/>
          <a:ln w="9525">
            <a:solidFill>
              <a:srgbClr val="00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Number Placeholder 3"/>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0B22E42C-0572-4310-9B6D-27F5E2E3A88C}" type="slidenum">
              <a:rPr lang="en-CA" sz="1000">
                <a:solidFill>
                  <a:srgbClr val="009966"/>
                </a:solidFill>
                <a:latin typeface="Arial" charset="0"/>
              </a:rPr>
              <a:pPr algn="r" defTabSz="969963"/>
              <a:t>12</a:t>
            </a:fld>
            <a:endParaRPr lang="en-CA" sz="1000">
              <a:solidFill>
                <a:srgbClr val="009966"/>
              </a:solidFill>
              <a:latin typeface="Arial" charset="0"/>
            </a:endParaRPr>
          </a:p>
        </p:txBody>
      </p:sp>
      <p:sp>
        <p:nvSpPr>
          <p:cNvPr id="40962" name="Date Placeholder 4"/>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40963" name="Rectangle 2"/>
          <p:cNvSpPr>
            <a:spLocks noGrp="1" noChangeArrowheads="1"/>
          </p:cNvSpPr>
          <p:nvPr>
            <p:ph type="title" idx="4294967295"/>
          </p:nvPr>
        </p:nvSpPr>
        <p:spPr>
          <a:xfrm>
            <a:off x="614363" y="282575"/>
            <a:ext cx="9142412" cy="1270000"/>
          </a:xfrm>
        </p:spPr>
        <p:txBody>
          <a:bodyPr lIns="96981" tIns="48491" rIns="96981" bIns="48491" anchor="b"/>
          <a:lstStyle/>
          <a:p>
            <a:pPr algn="l" defTabSz="914400" eaLnBrk="1" hangingPunct="1"/>
            <a:r>
              <a:rPr lang="en-GB" sz="3200" b="1" smtClean="0">
                <a:solidFill>
                  <a:srgbClr val="FF8000"/>
                </a:solidFill>
              </a:rPr>
              <a:t>Health Impact Assessment in Greenwich</a:t>
            </a:r>
          </a:p>
        </p:txBody>
      </p:sp>
      <p:sp>
        <p:nvSpPr>
          <p:cNvPr id="28677" name="Rectangle 3"/>
          <p:cNvSpPr>
            <a:spLocks noGrp="1" noChangeArrowheads="1"/>
          </p:cNvSpPr>
          <p:nvPr>
            <p:ph type="body" idx="4294967295"/>
          </p:nvPr>
        </p:nvSpPr>
        <p:spPr>
          <a:xfrm>
            <a:off x="617538" y="1290638"/>
            <a:ext cx="9142412" cy="5030787"/>
          </a:xfrm>
        </p:spPr>
        <p:txBody>
          <a:bodyPr lIns="96981" tIns="48491" rIns="96981" bIns="48491"/>
          <a:lstStyle/>
          <a:p>
            <a:pPr marL="273050" indent="-273050" defTabSz="914400" eaLnBrk="1" hangingPunct="1">
              <a:lnSpc>
                <a:spcPct val="90000"/>
              </a:lnSpc>
              <a:defRPr/>
            </a:pPr>
            <a:endParaRPr lang="en-GB" dirty="0" smtClean="0"/>
          </a:p>
          <a:p>
            <a:pPr marL="273050" indent="-273050" defTabSz="914400" eaLnBrk="1" hangingPunct="1">
              <a:buClr>
                <a:srgbClr val="FF8000"/>
              </a:buClr>
              <a:defRPr/>
            </a:pPr>
            <a:r>
              <a:rPr lang="en-GB" sz="2000" dirty="0" smtClean="0">
                <a:solidFill>
                  <a:srgbClr val="000000"/>
                </a:solidFill>
              </a:rPr>
              <a:t>Would you do an HIA of any of these projects, plans or proposals?</a:t>
            </a:r>
          </a:p>
          <a:p>
            <a:pPr marL="742950" lvl="1" indent="-293688" defTabSz="914400" eaLnBrk="1" hangingPunct="1">
              <a:buClr>
                <a:srgbClr val="FF8000"/>
              </a:buClr>
              <a:defRPr/>
            </a:pPr>
            <a:r>
              <a:rPr lang="en-GB" sz="2000" dirty="0" smtClean="0">
                <a:solidFill>
                  <a:srgbClr val="000000"/>
                </a:solidFill>
              </a:rPr>
              <a:t>Why did you make that decision?</a:t>
            </a:r>
          </a:p>
          <a:p>
            <a:pPr marL="273050" indent="-273050" defTabSz="914400" eaLnBrk="1" hangingPunct="1">
              <a:buClr>
                <a:srgbClr val="FF8000"/>
              </a:buClr>
              <a:defRPr/>
            </a:pPr>
            <a:endParaRPr lang="en-GB" sz="2000" dirty="0" smtClean="0">
              <a:solidFill>
                <a:srgbClr val="000000"/>
              </a:solidFill>
            </a:endParaRPr>
          </a:p>
          <a:p>
            <a:pPr marL="273050" indent="-273050" defTabSz="914400" eaLnBrk="1" hangingPunct="1">
              <a:buClr>
                <a:srgbClr val="FF8000"/>
              </a:buClr>
              <a:defRPr/>
            </a:pPr>
            <a:r>
              <a:rPr lang="en-GB" sz="2000" dirty="0" smtClean="0">
                <a:solidFill>
                  <a:srgbClr val="000000"/>
                </a:solidFill>
              </a:rPr>
              <a:t>In your group choose one proposal</a:t>
            </a:r>
          </a:p>
          <a:p>
            <a:pPr marL="742950" lvl="1" indent="-285750" defTabSz="914400" eaLnBrk="1" hangingPunct="1">
              <a:buClr>
                <a:srgbClr val="FF8000"/>
              </a:buClr>
              <a:defRPr/>
            </a:pPr>
            <a:r>
              <a:rPr lang="en-GB" sz="2000" dirty="0" smtClean="0">
                <a:solidFill>
                  <a:srgbClr val="000000"/>
                </a:solidFill>
              </a:rPr>
              <a:t>What are the likely positive and negative impacts of the proposal?</a:t>
            </a:r>
          </a:p>
          <a:p>
            <a:pPr marL="742950" lvl="1" indent="-285750" defTabSz="914400" eaLnBrk="1" hangingPunct="1">
              <a:buClr>
                <a:srgbClr val="FF8000"/>
              </a:buClr>
              <a:defRPr/>
            </a:pPr>
            <a:r>
              <a:rPr lang="en-GB" sz="2000" dirty="0" smtClean="0">
                <a:solidFill>
                  <a:srgbClr val="000000"/>
                </a:solidFill>
              </a:rPr>
              <a:t>Agree in your group the 6 most important impacts?</a:t>
            </a:r>
          </a:p>
          <a:p>
            <a:pPr marL="273050" indent="-273050" defTabSz="914400" eaLnBrk="1" hangingPunct="1">
              <a:buClr>
                <a:srgbClr val="FF8000"/>
              </a:buClr>
              <a:defRPr/>
            </a:pPr>
            <a:endParaRPr lang="en-GB" sz="2000" dirty="0" smtClean="0">
              <a:solidFill>
                <a:srgbClr val="000000"/>
              </a:solidFill>
            </a:endParaRPr>
          </a:p>
          <a:p>
            <a:pPr marL="273050" indent="-273050" defTabSz="914400" eaLnBrk="1" hangingPunct="1">
              <a:buClr>
                <a:srgbClr val="FF8000"/>
              </a:buClr>
              <a:defRPr/>
            </a:pPr>
            <a:r>
              <a:rPr lang="en-GB" sz="2000" dirty="0" smtClean="0">
                <a:solidFill>
                  <a:srgbClr val="000000"/>
                </a:solidFill>
              </a:rPr>
              <a:t>You are setting up a steering group for the HIA who do you need in the </a:t>
            </a:r>
            <a:br>
              <a:rPr lang="en-GB" sz="2000" dirty="0" smtClean="0">
                <a:solidFill>
                  <a:srgbClr val="000000"/>
                </a:solidFill>
              </a:rPr>
            </a:br>
            <a:r>
              <a:rPr lang="en-GB" sz="2000" dirty="0" smtClean="0">
                <a:solidFill>
                  <a:srgbClr val="000000"/>
                </a:solidFill>
              </a:rPr>
              <a:t>group and why?</a:t>
            </a:r>
            <a:endParaRPr lang="en-GB" sz="5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3"/>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10AF24B7-005D-432B-8950-E3F313696674}" type="slidenum">
              <a:rPr lang="en-CA" sz="1000">
                <a:solidFill>
                  <a:srgbClr val="009966"/>
                </a:solidFill>
                <a:latin typeface="Arial" charset="0"/>
              </a:rPr>
              <a:pPr algn="r" defTabSz="969963"/>
              <a:t>13</a:t>
            </a:fld>
            <a:endParaRPr lang="en-CA" sz="1000">
              <a:solidFill>
                <a:srgbClr val="009966"/>
              </a:solidFill>
              <a:latin typeface="Arial" charset="0"/>
            </a:endParaRPr>
          </a:p>
        </p:txBody>
      </p:sp>
      <p:sp>
        <p:nvSpPr>
          <p:cNvPr id="43010" name="Date Placeholder 4"/>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43011" name="Rectangle 2"/>
          <p:cNvSpPr>
            <a:spLocks noGrp="1" noChangeArrowheads="1"/>
          </p:cNvSpPr>
          <p:nvPr>
            <p:ph type="title" idx="4294967295"/>
          </p:nvPr>
        </p:nvSpPr>
        <p:spPr>
          <a:xfrm>
            <a:off x="617538" y="381000"/>
            <a:ext cx="9142412" cy="1270000"/>
          </a:xfrm>
        </p:spPr>
        <p:txBody>
          <a:bodyPr lIns="96981" tIns="48491" rIns="96981" bIns="48491" anchor="b"/>
          <a:lstStyle/>
          <a:p>
            <a:pPr algn="l" defTabSz="914400" eaLnBrk="1" hangingPunct="1"/>
            <a:r>
              <a:rPr lang="en-GB" sz="3200" b="1" smtClean="0">
                <a:solidFill>
                  <a:srgbClr val="FF8000"/>
                </a:solidFill>
              </a:rPr>
              <a:t>HIA Key Messages</a:t>
            </a:r>
          </a:p>
        </p:txBody>
      </p:sp>
      <p:sp>
        <p:nvSpPr>
          <p:cNvPr id="43012" name="Rectangle 3"/>
          <p:cNvSpPr>
            <a:spLocks noGrp="1" noChangeArrowheads="1"/>
          </p:cNvSpPr>
          <p:nvPr>
            <p:ph type="body" idx="4294967295"/>
          </p:nvPr>
        </p:nvSpPr>
        <p:spPr>
          <a:xfrm>
            <a:off x="614363" y="1866900"/>
            <a:ext cx="9142412" cy="4510088"/>
          </a:xfrm>
        </p:spPr>
        <p:txBody>
          <a:bodyPr lIns="96981" tIns="48491" rIns="96981" bIns="48491"/>
          <a:lstStyle/>
          <a:p>
            <a:pPr marL="273050" indent="-273050" defTabSz="914400" eaLnBrk="1" hangingPunct="1">
              <a:buClr>
                <a:srgbClr val="FF8000"/>
              </a:buClr>
            </a:pPr>
            <a:r>
              <a:rPr lang="en-GB" sz="2000" smtClean="0">
                <a:solidFill>
                  <a:srgbClr val="000000"/>
                </a:solidFill>
              </a:rPr>
              <a:t>Health Impact Assessment helps predict the effects of projects, plans and policy on health</a:t>
            </a:r>
          </a:p>
          <a:p>
            <a:pPr marL="273050" indent="-273050" defTabSz="914400" eaLnBrk="1" hangingPunct="1">
              <a:buClr>
                <a:srgbClr val="FF8000"/>
              </a:buClr>
            </a:pPr>
            <a:endParaRPr lang="en-GB" sz="2000" smtClean="0">
              <a:solidFill>
                <a:srgbClr val="000000"/>
              </a:solidFill>
            </a:endParaRPr>
          </a:p>
          <a:p>
            <a:pPr marL="273050" indent="-273050" defTabSz="914400" eaLnBrk="1" hangingPunct="1">
              <a:buClr>
                <a:srgbClr val="FF8000"/>
              </a:buClr>
            </a:pPr>
            <a:r>
              <a:rPr lang="en-GB" sz="2000" smtClean="0">
                <a:solidFill>
                  <a:srgbClr val="000000"/>
                </a:solidFill>
              </a:rPr>
              <a:t>Assists delivery of joint outcomes on well being</a:t>
            </a:r>
          </a:p>
          <a:p>
            <a:pPr marL="273050" indent="-273050" defTabSz="914400" eaLnBrk="1" hangingPunct="1">
              <a:buClr>
                <a:srgbClr val="FF8000"/>
              </a:buClr>
            </a:pPr>
            <a:endParaRPr lang="en-GB" sz="2000" smtClean="0">
              <a:solidFill>
                <a:srgbClr val="000000"/>
              </a:solidFill>
            </a:endParaRPr>
          </a:p>
          <a:p>
            <a:pPr marL="273050" indent="-273050" defTabSz="914400" eaLnBrk="1" hangingPunct="1">
              <a:buClr>
                <a:srgbClr val="FF8000"/>
              </a:buClr>
            </a:pPr>
            <a:r>
              <a:rPr lang="en-GB" sz="2000" smtClean="0">
                <a:solidFill>
                  <a:srgbClr val="000000"/>
                </a:solidFill>
              </a:rPr>
              <a:t>Supports partnership working between Local Authority, Primary Care Trust and other stakeholders.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Number Placeholder 3"/>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6C35B971-552D-4EE8-92F2-6232D7054C04}" type="slidenum">
              <a:rPr lang="en-CA" sz="1000">
                <a:solidFill>
                  <a:srgbClr val="009966"/>
                </a:solidFill>
                <a:latin typeface="Arial" charset="0"/>
              </a:rPr>
              <a:pPr algn="r" defTabSz="969963"/>
              <a:t>14</a:t>
            </a:fld>
            <a:endParaRPr lang="en-CA" sz="1000">
              <a:solidFill>
                <a:srgbClr val="009966"/>
              </a:solidFill>
              <a:latin typeface="Arial" charset="0"/>
            </a:endParaRPr>
          </a:p>
        </p:txBody>
      </p:sp>
      <p:sp>
        <p:nvSpPr>
          <p:cNvPr id="45058" name="Date Placeholder 4"/>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45059" name="Rectangle 2"/>
          <p:cNvSpPr>
            <a:spLocks noGrp="1" noChangeArrowheads="1"/>
          </p:cNvSpPr>
          <p:nvPr>
            <p:ph type="title" idx="4294967295"/>
          </p:nvPr>
        </p:nvSpPr>
        <p:spPr>
          <a:xfrm>
            <a:off x="687388" y="354013"/>
            <a:ext cx="9213850" cy="1270000"/>
          </a:xfrm>
        </p:spPr>
        <p:txBody>
          <a:bodyPr lIns="96981" tIns="48491" rIns="96981" bIns="48491" anchor="b"/>
          <a:lstStyle/>
          <a:p>
            <a:pPr algn="l" defTabSz="914400" eaLnBrk="1" hangingPunct="1"/>
            <a:r>
              <a:rPr lang="en-GB" sz="3200" b="1" smtClean="0">
                <a:solidFill>
                  <a:srgbClr val="FF8000"/>
                </a:solidFill>
              </a:rPr>
              <a:t>Resources to support HIA work</a:t>
            </a:r>
          </a:p>
        </p:txBody>
      </p:sp>
      <p:sp>
        <p:nvSpPr>
          <p:cNvPr id="45060" name="Rectangle 3"/>
          <p:cNvSpPr>
            <a:spLocks noGrp="1" noChangeArrowheads="1"/>
          </p:cNvSpPr>
          <p:nvPr>
            <p:ph type="body" idx="4294967295"/>
          </p:nvPr>
        </p:nvSpPr>
        <p:spPr>
          <a:xfrm>
            <a:off x="687388" y="1722438"/>
            <a:ext cx="8963025" cy="4654550"/>
          </a:xfrm>
        </p:spPr>
        <p:txBody>
          <a:bodyPr lIns="96981" tIns="48491" rIns="96981" bIns="48491"/>
          <a:lstStyle/>
          <a:p>
            <a:pPr marL="273050" indent="-273050" defTabSz="914400" eaLnBrk="1" hangingPunct="1">
              <a:buClr>
                <a:srgbClr val="FF8000"/>
              </a:buClr>
            </a:pPr>
            <a:r>
              <a:rPr lang="en-GB" sz="2000" b="1" i="1" smtClean="0">
                <a:solidFill>
                  <a:srgbClr val="000066"/>
                </a:solidFill>
              </a:rPr>
              <a:t>HIA Gateway </a:t>
            </a:r>
          </a:p>
          <a:p>
            <a:pPr marL="273050" indent="-273050" defTabSz="914400" eaLnBrk="1" hangingPunct="1">
              <a:buClr>
                <a:srgbClr val="FF8000"/>
              </a:buClr>
            </a:pPr>
            <a:r>
              <a:rPr lang="en-GB" sz="1800" b="1" i="1" smtClean="0">
                <a:solidFill>
                  <a:srgbClr val="000066"/>
                </a:solidFill>
                <a:hlinkClick r:id="rId3"/>
              </a:rPr>
              <a:t>http://www.apho.org.uk/default.aspx?RID=40141</a:t>
            </a:r>
            <a:endParaRPr lang="en-GB" sz="1800" b="1" i="1" smtClean="0">
              <a:solidFill>
                <a:srgbClr val="000066"/>
              </a:solidFill>
            </a:endParaRPr>
          </a:p>
          <a:p>
            <a:pPr marL="273050" indent="-273050" defTabSz="914400" eaLnBrk="1" hangingPunct="1">
              <a:buClr>
                <a:srgbClr val="FF8000"/>
              </a:buClr>
            </a:pPr>
            <a:endParaRPr lang="en-GB" sz="1800" b="1" i="1" smtClean="0">
              <a:solidFill>
                <a:srgbClr val="000066"/>
              </a:solidFill>
            </a:endParaRPr>
          </a:p>
          <a:p>
            <a:pPr marL="273050" indent="-273050" defTabSz="914400" eaLnBrk="1" hangingPunct="1">
              <a:buClr>
                <a:srgbClr val="FF8000"/>
              </a:buClr>
            </a:pPr>
            <a:r>
              <a:rPr lang="en-GB" sz="2000" b="1" i="1" smtClean="0">
                <a:solidFill>
                  <a:srgbClr val="000066"/>
                </a:solidFill>
              </a:rPr>
              <a:t>Draft guidance on Health in Strategic Environmental Assessment</a:t>
            </a:r>
          </a:p>
          <a:p>
            <a:pPr marL="273050" indent="-273050" defTabSz="914400" eaLnBrk="1" hangingPunct="1">
              <a:buClr>
                <a:srgbClr val="FF8000"/>
              </a:buClr>
            </a:pPr>
            <a:r>
              <a:rPr lang="en-GB" sz="1800" b="1" i="1" smtClean="0">
                <a:solidFill>
                  <a:srgbClr val="000066"/>
                </a:solidFill>
                <a:hlinkClick r:id="rId4"/>
              </a:rPr>
              <a:t>http://www.dh.gov.uk/en/Consultations/Responsestoconsultations/DH_083716</a:t>
            </a:r>
            <a:endParaRPr lang="en-GB" sz="1800" b="1" i="1" smtClean="0">
              <a:solidFill>
                <a:srgbClr val="000066"/>
              </a:solidFill>
            </a:endParaRPr>
          </a:p>
          <a:p>
            <a:pPr marL="273050" indent="-273050" defTabSz="914400" eaLnBrk="1" hangingPunct="1">
              <a:buClr>
                <a:srgbClr val="FF8000"/>
              </a:buClr>
            </a:pPr>
            <a:endParaRPr lang="en-GB" sz="2000" b="1" i="1" smtClean="0"/>
          </a:p>
          <a:p>
            <a:pPr marL="273050" indent="-273050" defTabSz="914400" eaLnBrk="1" hangingPunct="1">
              <a:buClr>
                <a:srgbClr val="FF8000"/>
              </a:buClr>
            </a:pPr>
            <a:r>
              <a:rPr lang="en-GB" sz="2000" b="1" i="1" smtClean="0">
                <a:solidFill>
                  <a:srgbClr val="000066"/>
                </a:solidFill>
              </a:rPr>
              <a:t>IMPACT - International Health Impact Assessment Consortium </a:t>
            </a:r>
          </a:p>
          <a:p>
            <a:pPr marL="273050" indent="-273050" defTabSz="914400" eaLnBrk="1" hangingPunct="1">
              <a:buClr>
                <a:srgbClr val="FF8000"/>
              </a:buClr>
            </a:pPr>
            <a:r>
              <a:rPr lang="en-GB" sz="1800" b="1" i="1" smtClean="0">
                <a:solidFill>
                  <a:srgbClr val="000066"/>
                </a:solidFill>
                <a:hlinkClick r:id="rId5"/>
              </a:rPr>
              <a:t>http://www.liv.ac.uk/ihia/</a:t>
            </a:r>
            <a:endParaRPr lang="en-GB" sz="1800" b="1" i="1" smtClean="0">
              <a:solidFill>
                <a:srgbClr val="000066"/>
              </a:solidFill>
            </a:endParaRPr>
          </a:p>
          <a:p>
            <a:pPr marL="273050" indent="-273050" defTabSz="914400" eaLnBrk="1" hangingPunct="1"/>
            <a:endParaRPr lang="en-GB" sz="1800" b="1" i="1" smtClean="0">
              <a:solidFill>
                <a:srgbClr val="000066"/>
              </a:solidFill>
            </a:endParaRPr>
          </a:p>
          <a:p>
            <a:pPr marL="273050" indent="-273050" defTabSz="914400" eaLnBrk="1" hangingPunct="1"/>
            <a:endParaRPr lang="en-GB" sz="1800" b="1" i="1" smtClean="0">
              <a:solidFill>
                <a:srgbClr val="000066"/>
              </a:solidFill>
            </a:endParaRPr>
          </a:p>
          <a:p>
            <a:pPr marL="273050" indent="-273050" defTabSz="914400" eaLnBrk="1" hangingPunct="1">
              <a:buFont typeface="Arial" charset="0"/>
              <a:buNone/>
            </a:pPr>
            <a:endParaRPr lang="en-GB" sz="4000" b="1" i="1"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p:cNvSpPr>
          <p:nvPr/>
        </p:nvSpPr>
        <p:spPr bwMode="auto">
          <a:xfrm>
            <a:off x="687388" y="741363"/>
            <a:ext cx="9250362" cy="1270000"/>
          </a:xfrm>
          <a:prstGeom prst="rect">
            <a:avLst/>
          </a:prstGeom>
          <a:noFill/>
          <a:ln w="9525">
            <a:noFill/>
            <a:miter lim="800000"/>
            <a:headEnd/>
            <a:tailEnd/>
          </a:ln>
        </p:spPr>
        <p:txBody>
          <a:bodyPr lIns="101550" tIns="50775" rIns="101550" bIns="50775" anchor="ctr"/>
          <a:lstStyle/>
          <a:p>
            <a:pPr defTabSz="1014413"/>
            <a:r>
              <a:rPr lang="en-GB" b="1">
                <a:solidFill>
                  <a:srgbClr val="FF8000"/>
                </a:solidFill>
                <a:latin typeface="Arial" charset="0"/>
              </a:rPr>
              <a:t>Evaluation</a:t>
            </a:r>
          </a:p>
        </p:txBody>
      </p:sp>
      <p:sp>
        <p:nvSpPr>
          <p:cNvPr id="47106" name="Rectangle 3"/>
          <p:cNvSpPr>
            <a:spLocks/>
          </p:cNvSpPr>
          <p:nvPr/>
        </p:nvSpPr>
        <p:spPr bwMode="auto">
          <a:xfrm>
            <a:off x="687388" y="1866900"/>
            <a:ext cx="9142412" cy="3455988"/>
          </a:xfrm>
          <a:prstGeom prst="rect">
            <a:avLst/>
          </a:prstGeom>
          <a:noFill/>
          <a:ln w="9525">
            <a:noFill/>
            <a:miter lim="800000"/>
            <a:headEnd/>
            <a:tailEnd/>
          </a:ln>
        </p:spPr>
        <p:txBody>
          <a:bodyPr lIns="101550" tIns="50775" rIns="101550" bIns="50775"/>
          <a:lstStyle/>
          <a:p>
            <a:pPr marL="379413" indent="-379413" defTabSz="1014413">
              <a:lnSpc>
                <a:spcPct val="90000"/>
              </a:lnSpc>
              <a:spcBef>
                <a:spcPct val="20000"/>
              </a:spcBef>
              <a:buClr>
                <a:srgbClr val="FF8000"/>
              </a:buClr>
              <a:buFont typeface="Arial" charset="0"/>
              <a:buChar char="•"/>
            </a:pPr>
            <a:r>
              <a:rPr lang="en-GB" sz="2000">
                <a:solidFill>
                  <a:srgbClr val="000000"/>
                </a:solidFill>
                <a:latin typeface="Arial" charset="0"/>
              </a:rPr>
              <a:t>What did you learn? (green post it notes)</a:t>
            </a:r>
            <a:br>
              <a:rPr lang="en-GB" sz="2000">
                <a:solidFill>
                  <a:srgbClr val="000000"/>
                </a:solidFill>
                <a:latin typeface="Arial" charset="0"/>
              </a:rPr>
            </a:br>
            <a:endParaRPr lang="en-GB" sz="2000">
              <a:solidFill>
                <a:srgbClr val="000000"/>
              </a:solidFill>
              <a:latin typeface="Arial" charset="0"/>
            </a:endParaRPr>
          </a:p>
          <a:p>
            <a:pPr marL="379413" indent="-379413" defTabSz="1014413">
              <a:lnSpc>
                <a:spcPct val="90000"/>
              </a:lnSpc>
              <a:spcBef>
                <a:spcPct val="20000"/>
              </a:spcBef>
              <a:buClr>
                <a:srgbClr val="FF8000"/>
              </a:buClr>
              <a:buFont typeface="Arial" charset="0"/>
              <a:buChar char="•"/>
            </a:pPr>
            <a:r>
              <a:rPr lang="en-GB" sz="2000">
                <a:solidFill>
                  <a:srgbClr val="000000"/>
                </a:solidFill>
                <a:latin typeface="Arial" charset="0"/>
              </a:rPr>
              <a:t>What worked well for you in the session? (yellow post it notes)</a:t>
            </a:r>
            <a:br>
              <a:rPr lang="en-GB" sz="2000">
                <a:solidFill>
                  <a:srgbClr val="000000"/>
                </a:solidFill>
                <a:latin typeface="Arial" charset="0"/>
              </a:rPr>
            </a:br>
            <a:endParaRPr lang="en-GB" sz="2000">
              <a:solidFill>
                <a:srgbClr val="000000"/>
              </a:solidFill>
              <a:latin typeface="Arial" charset="0"/>
            </a:endParaRPr>
          </a:p>
          <a:p>
            <a:pPr marL="379413" indent="-379413" defTabSz="1014413">
              <a:lnSpc>
                <a:spcPct val="90000"/>
              </a:lnSpc>
              <a:spcBef>
                <a:spcPct val="20000"/>
              </a:spcBef>
              <a:buClr>
                <a:srgbClr val="FF8000"/>
              </a:buClr>
              <a:buFont typeface="Arial" charset="0"/>
              <a:buChar char="•"/>
            </a:pPr>
            <a:r>
              <a:rPr lang="en-GB" sz="2000">
                <a:solidFill>
                  <a:srgbClr val="000000"/>
                </a:solidFill>
                <a:latin typeface="Arial" charset="0"/>
              </a:rPr>
              <a:t>Is there anything that could have been done differently, if so what? (blue post it notes)</a:t>
            </a:r>
            <a:br>
              <a:rPr lang="en-GB" sz="2000">
                <a:solidFill>
                  <a:srgbClr val="000000"/>
                </a:solidFill>
                <a:latin typeface="Arial" charset="0"/>
              </a:rPr>
            </a:br>
            <a:endParaRPr lang="en-GB" sz="2000">
              <a:solidFill>
                <a:srgbClr val="000000"/>
              </a:solidFill>
              <a:latin typeface="Arial" charset="0"/>
            </a:endParaRPr>
          </a:p>
          <a:p>
            <a:pPr marL="379413" indent="-379413" defTabSz="1014413">
              <a:lnSpc>
                <a:spcPct val="90000"/>
              </a:lnSpc>
              <a:spcBef>
                <a:spcPct val="20000"/>
              </a:spcBef>
              <a:buClr>
                <a:srgbClr val="FF8000"/>
              </a:buClr>
              <a:buFont typeface="Arial" charset="0"/>
              <a:buChar char="•"/>
            </a:pPr>
            <a:r>
              <a:rPr lang="en-GB" sz="2000">
                <a:solidFill>
                  <a:srgbClr val="000000"/>
                </a:solidFill>
                <a:latin typeface="Arial" charset="0"/>
              </a:rPr>
              <a:t>What are your future needs? (orange post it notes)</a:t>
            </a:r>
          </a:p>
          <a:p>
            <a:pPr marL="379413" indent="-379413" defTabSz="1014413">
              <a:lnSpc>
                <a:spcPct val="90000"/>
              </a:lnSpc>
              <a:spcBef>
                <a:spcPct val="20000"/>
              </a:spcBef>
              <a:buFont typeface="Arial" charset="0"/>
              <a:buChar char="•"/>
            </a:pPr>
            <a:endParaRPr lang="en-GB" sz="2000">
              <a:solidFill>
                <a:srgbClr val="000000"/>
              </a:solidFill>
              <a:latin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idx="4294967295"/>
          </p:nvPr>
        </p:nvSpPr>
        <p:spPr>
          <a:xfrm>
            <a:off x="542925" y="569913"/>
            <a:ext cx="9142413" cy="1270000"/>
          </a:xfrm>
        </p:spPr>
        <p:txBody>
          <a:bodyPr/>
          <a:lstStyle/>
          <a:p>
            <a:pPr algn="l" eaLnBrk="1" hangingPunct="1"/>
            <a:r>
              <a:rPr lang="en-GB" sz="3200" b="1" smtClean="0">
                <a:solidFill>
                  <a:srgbClr val="FF8000"/>
                </a:solidFill>
              </a:rPr>
              <a:t>Programme (1.5 hour session)</a:t>
            </a:r>
          </a:p>
        </p:txBody>
      </p:sp>
      <p:sp>
        <p:nvSpPr>
          <p:cNvPr id="22530" name="Rectangle 3"/>
          <p:cNvSpPr>
            <a:spLocks noGrp="1"/>
          </p:cNvSpPr>
          <p:nvPr>
            <p:ph type="body" idx="4294967295"/>
          </p:nvPr>
        </p:nvSpPr>
        <p:spPr>
          <a:xfrm>
            <a:off x="546100" y="1866900"/>
            <a:ext cx="9142413" cy="5030788"/>
          </a:xfrm>
        </p:spPr>
        <p:txBody>
          <a:bodyPr/>
          <a:lstStyle/>
          <a:p>
            <a:pPr eaLnBrk="1" hangingPunct="1">
              <a:buFont typeface="Arial" charset="0"/>
              <a:buNone/>
            </a:pPr>
            <a:r>
              <a:rPr lang="en-GB" sz="2400" b="1" smtClean="0">
                <a:solidFill>
                  <a:srgbClr val="000066"/>
                </a:solidFill>
              </a:rPr>
              <a:t>Health Impact Assessment</a:t>
            </a:r>
          </a:p>
          <a:p>
            <a:pPr eaLnBrk="1" hangingPunct="1">
              <a:buFont typeface="Arial" charset="0"/>
              <a:buNone/>
            </a:pPr>
            <a:endParaRPr lang="en-GB" sz="2000" smtClean="0">
              <a:solidFill>
                <a:srgbClr val="000000"/>
              </a:solidFill>
            </a:endParaRPr>
          </a:p>
          <a:p>
            <a:pPr eaLnBrk="1" hangingPunct="1">
              <a:buClr>
                <a:srgbClr val="FF8000"/>
              </a:buClr>
              <a:buFontTx/>
              <a:buChar char="•"/>
            </a:pPr>
            <a:r>
              <a:rPr lang="en-GB" sz="2000" smtClean="0">
                <a:solidFill>
                  <a:srgbClr val="000000"/>
                </a:solidFill>
              </a:rPr>
              <a:t>Needs and Demand</a:t>
            </a:r>
          </a:p>
          <a:p>
            <a:pPr eaLnBrk="1" hangingPunct="1">
              <a:buClr>
                <a:srgbClr val="FF8000"/>
              </a:buClr>
              <a:buFontTx/>
              <a:buChar char="•"/>
            </a:pPr>
            <a:endParaRPr lang="en-GB" sz="2000" smtClean="0">
              <a:solidFill>
                <a:srgbClr val="000000"/>
              </a:solidFill>
            </a:endParaRPr>
          </a:p>
          <a:p>
            <a:pPr eaLnBrk="1" hangingPunct="1">
              <a:buClr>
                <a:srgbClr val="FF8000"/>
              </a:buClr>
              <a:buFontTx/>
              <a:buChar char="•"/>
            </a:pPr>
            <a:r>
              <a:rPr lang="en-GB" sz="2000" smtClean="0">
                <a:solidFill>
                  <a:srgbClr val="000000"/>
                </a:solidFill>
              </a:rPr>
              <a:t>Stages of Needs Assessment</a:t>
            </a:r>
          </a:p>
          <a:p>
            <a:pPr eaLnBrk="1" hangingPunct="1">
              <a:buClr>
                <a:srgbClr val="FF8000"/>
              </a:buClr>
              <a:buFontTx/>
              <a:buChar char="•"/>
            </a:pPr>
            <a:endParaRPr lang="en-GB" sz="2000" smtClean="0">
              <a:solidFill>
                <a:srgbClr val="000000"/>
              </a:solidFill>
            </a:endParaRPr>
          </a:p>
          <a:p>
            <a:pPr eaLnBrk="1" hangingPunct="1">
              <a:buClr>
                <a:srgbClr val="FF8000"/>
              </a:buClr>
              <a:buFontTx/>
              <a:buChar char="•"/>
            </a:pPr>
            <a:r>
              <a:rPr lang="en-GB" sz="2000" smtClean="0">
                <a:solidFill>
                  <a:srgbClr val="000000"/>
                </a:solidFill>
              </a:rPr>
              <a:t>Case Study</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idx="4294967295"/>
          </p:nvPr>
        </p:nvSpPr>
        <p:spPr>
          <a:xfrm>
            <a:off x="508000" y="596900"/>
            <a:ext cx="9142413" cy="1270000"/>
          </a:xfrm>
        </p:spPr>
        <p:txBody>
          <a:bodyPr/>
          <a:lstStyle/>
          <a:p>
            <a:pPr algn="l"/>
            <a:r>
              <a:rPr lang="en-GB" sz="3200" b="1" smtClean="0">
                <a:solidFill>
                  <a:srgbClr val="FF8000"/>
                </a:solidFill>
              </a:rPr>
              <a:t>Learning Outcomes</a:t>
            </a:r>
          </a:p>
        </p:txBody>
      </p:sp>
      <p:sp>
        <p:nvSpPr>
          <p:cNvPr id="23554" name="Rectangle 3"/>
          <p:cNvSpPr>
            <a:spLocks noGrp="1"/>
          </p:cNvSpPr>
          <p:nvPr>
            <p:ph type="body" idx="4294967295"/>
          </p:nvPr>
        </p:nvSpPr>
        <p:spPr/>
        <p:txBody>
          <a:bodyPr/>
          <a:lstStyle/>
          <a:p>
            <a:pPr>
              <a:buClr>
                <a:srgbClr val="FF8000"/>
              </a:buClr>
            </a:pPr>
            <a:r>
              <a:rPr lang="en-GB" sz="2000" smtClean="0">
                <a:solidFill>
                  <a:srgbClr val="000000"/>
                </a:solidFill>
              </a:rPr>
              <a:t>Understand the importance of Health Impact Assessment,  how it can be used and its political implications</a:t>
            </a:r>
          </a:p>
          <a:p>
            <a:pPr>
              <a:buClr>
                <a:srgbClr val="FF8000"/>
              </a:buClr>
            </a:pPr>
            <a:r>
              <a:rPr lang="en-GB" sz="2000" smtClean="0">
                <a:solidFill>
                  <a:srgbClr val="000000"/>
                </a:solidFill>
              </a:rPr>
              <a:t>Be aware of the different models of HIA and be aware of how and when each of them should be used</a:t>
            </a:r>
          </a:p>
          <a:p>
            <a:pPr>
              <a:buClr>
                <a:srgbClr val="FF8000"/>
              </a:buClr>
            </a:pPr>
            <a:r>
              <a:rPr lang="en-GB" sz="2000" smtClean="0">
                <a:solidFill>
                  <a:srgbClr val="000000"/>
                </a:solidFill>
              </a:rPr>
              <a:t>Be aware of the different tools available</a:t>
            </a:r>
          </a:p>
          <a:p>
            <a:pPr>
              <a:buClr>
                <a:srgbClr val="FF8000"/>
              </a:buClr>
            </a:pPr>
            <a:r>
              <a:rPr lang="en-GB" sz="2000" smtClean="0">
                <a:solidFill>
                  <a:srgbClr val="000000"/>
                </a:solidFill>
              </a:rPr>
              <a:t>Be aware of the importance of stakeholder engagement and consider who should be involved within a given scenario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Number Placeholder 3"/>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7E122BE0-6955-4907-A55E-6C97681F696E}" type="slidenum">
              <a:rPr lang="en-CA" sz="1000">
                <a:solidFill>
                  <a:srgbClr val="009966"/>
                </a:solidFill>
                <a:latin typeface="Arial" charset="0"/>
              </a:rPr>
              <a:pPr algn="r" defTabSz="969963"/>
              <a:t>4</a:t>
            </a:fld>
            <a:endParaRPr lang="en-CA" sz="1000">
              <a:solidFill>
                <a:srgbClr val="009966"/>
              </a:solidFill>
              <a:latin typeface="Arial" charset="0"/>
            </a:endParaRPr>
          </a:p>
        </p:txBody>
      </p:sp>
      <p:sp>
        <p:nvSpPr>
          <p:cNvPr id="24578" name="Date Placeholder 4"/>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24579" name="Rectangle 2"/>
          <p:cNvSpPr>
            <a:spLocks noGrp="1" noChangeArrowheads="1"/>
          </p:cNvSpPr>
          <p:nvPr>
            <p:ph type="title" idx="4294967295"/>
          </p:nvPr>
        </p:nvSpPr>
        <p:spPr>
          <a:xfrm>
            <a:off x="614363" y="354013"/>
            <a:ext cx="9142412" cy="1270000"/>
          </a:xfrm>
        </p:spPr>
        <p:txBody>
          <a:bodyPr lIns="96981" tIns="48491" rIns="96981" bIns="48491" anchor="b"/>
          <a:lstStyle/>
          <a:p>
            <a:pPr algn="l" defTabSz="914400" eaLnBrk="1" hangingPunct="1"/>
            <a:r>
              <a:rPr lang="en-GB" sz="3200" b="1" smtClean="0">
                <a:solidFill>
                  <a:srgbClr val="FF8000"/>
                </a:solidFill>
              </a:rPr>
              <a:t>HIA Key Messages</a:t>
            </a:r>
          </a:p>
        </p:txBody>
      </p:sp>
      <p:sp>
        <p:nvSpPr>
          <p:cNvPr id="24580" name="Rectangle 3"/>
          <p:cNvSpPr>
            <a:spLocks noGrp="1" noChangeArrowheads="1"/>
          </p:cNvSpPr>
          <p:nvPr>
            <p:ph type="body" idx="4294967295"/>
          </p:nvPr>
        </p:nvSpPr>
        <p:spPr>
          <a:xfrm>
            <a:off x="614363" y="1938338"/>
            <a:ext cx="9142412" cy="5030787"/>
          </a:xfrm>
        </p:spPr>
        <p:txBody>
          <a:bodyPr lIns="96981" tIns="48491" rIns="96981" bIns="48491"/>
          <a:lstStyle/>
          <a:p>
            <a:pPr marL="273050" indent="-273050" defTabSz="914400" eaLnBrk="1" hangingPunct="1">
              <a:buClr>
                <a:srgbClr val="FF8000"/>
              </a:buClr>
            </a:pPr>
            <a:r>
              <a:rPr lang="en-GB" sz="2000" smtClean="0">
                <a:solidFill>
                  <a:srgbClr val="000000"/>
                </a:solidFill>
              </a:rPr>
              <a:t>Health Impact Assessment helps predict the effects of projects, plans and policy on health.</a:t>
            </a:r>
          </a:p>
          <a:p>
            <a:pPr marL="273050" indent="-273050" defTabSz="914400" eaLnBrk="1" hangingPunct="1">
              <a:buClr>
                <a:srgbClr val="FF8000"/>
              </a:buClr>
            </a:pPr>
            <a:endParaRPr lang="en-GB" sz="2000" smtClean="0">
              <a:solidFill>
                <a:srgbClr val="000000"/>
              </a:solidFill>
            </a:endParaRPr>
          </a:p>
          <a:p>
            <a:pPr marL="273050" indent="-273050" defTabSz="914400" eaLnBrk="1" hangingPunct="1">
              <a:buClr>
                <a:srgbClr val="FF8000"/>
              </a:buClr>
            </a:pPr>
            <a:r>
              <a:rPr lang="en-GB" sz="2000" smtClean="0">
                <a:solidFill>
                  <a:srgbClr val="000000"/>
                </a:solidFill>
              </a:rPr>
              <a:t>Assists delivery of joint outcomes on well-being.</a:t>
            </a:r>
          </a:p>
          <a:p>
            <a:pPr marL="273050" indent="-273050" defTabSz="914400" eaLnBrk="1" hangingPunct="1">
              <a:buClr>
                <a:srgbClr val="FF8000"/>
              </a:buClr>
            </a:pPr>
            <a:endParaRPr lang="en-GB" sz="2000" smtClean="0">
              <a:solidFill>
                <a:srgbClr val="000000"/>
              </a:solidFill>
            </a:endParaRPr>
          </a:p>
          <a:p>
            <a:pPr marL="273050" indent="-273050" defTabSz="914400" eaLnBrk="1" hangingPunct="1">
              <a:buClr>
                <a:srgbClr val="FF8000"/>
              </a:buClr>
            </a:pPr>
            <a:r>
              <a:rPr lang="en-GB" sz="2000" smtClean="0">
                <a:solidFill>
                  <a:srgbClr val="000000"/>
                </a:solidFill>
              </a:rPr>
              <a:t>Supports partnership working between Local Authority, Primary Care Trust and other stakeholders.</a:t>
            </a:r>
          </a:p>
          <a:p>
            <a:pPr marL="273050" indent="-273050" defTabSz="914400" eaLnBrk="1" hangingPunct="1">
              <a:buClr>
                <a:srgbClr val="FF8000"/>
              </a:buClr>
            </a:pPr>
            <a:endParaRPr lang="en-GB" sz="2000" smtClean="0">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Number Placeholder 3"/>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D51BC3C9-51A2-461E-9777-1B38E14F0EE6}" type="slidenum">
              <a:rPr lang="en-CA" sz="1000">
                <a:solidFill>
                  <a:srgbClr val="009966"/>
                </a:solidFill>
                <a:latin typeface="Arial" charset="0"/>
              </a:rPr>
              <a:pPr algn="r" defTabSz="969963"/>
              <a:t>5</a:t>
            </a:fld>
            <a:endParaRPr lang="en-CA" sz="1000">
              <a:solidFill>
                <a:srgbClr val="009966"/>
              </a:solidFill>
              <a:latin typeface="Arial" charset="0"/>
            </a:endParaRPr>
          </a:p>
        </p:txBody>
      </p:sp>
      <p:sp>
        <p:nvSpPr>
          <p:cNvPr id="26626" name="Date Placeholder 4"/>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26627" name="Rectangle 2"/>
          <p:cNvSpPr>
            <a:spLocks noGrp="1" noChangeArrowheads="1"/>
          </p:cNvSpPr>
          <p:nvPr>
            <p:ph type="title" idx="4294967295"/>
          </p:nvPr>
        </p:nvSpPr>
        <p:spPr>
          <a:xfrm>
            <a:off x="617538" y="304800"/>
            <a:ext cx="9142412" cy="1270000"/>
          </a:xfrm>
        </p:spPr>
        <p:txBody>
          <a:bodyPr lIns="96981" tIns="48491" rIns="96981" bIns="48491" anchor="b"/>
          <a:lstStyle/>
          <a:p>
            <a:pPr algn="l" defTabSz="914400" eaLnBrk="1" hangingPunct="1"/>
            <a:r>
              <a:rPr lang="en-GB" sz="3200" b="1" smtClean="0">
                <a:solidFill>
                  <a:srgbClr val="FF8000"/>
                </a:solidFill>
              </a:rPr>
              <a:t>Why do HIA?</a:t>
            </a:r>
          </a:p>
        </p:txBody>
      </p:sp>
      <p:pic>
        <p:nvPicPr>
          <p:cNvPr id="26628" name="Picture 4" descr="determinants"/>
          <p:cNvPicPr>
            <a:picLocks noGrp="1" noChangeAspect="1" noChangeArrowheads="1"/>
          </p:cNvPicPr>
          <p:nvPr>
            <p:ph idx="4294967295"/>
          </p:nvPr>
        </p:nvPicPr>
        <p:blipFill>
          <a:blip r:embed="rId3">
            <a:grayscl/>
          </a:blip>
          <a:srcRect/>
          <a:stretch>
            <a:fillRect/>
          </a:stretch>
        </p:blipFill>
        <p:spPr>
          <a:xfrm>
            <a:off x="5084763" y="1882775"/>
            <a:ext cx="3811587" cy="3240088"/>
          </a:xfrm>
          <a:solidFill>
            <a:srgbClr val="33CCCC"/>
          </a:solidFill>
          <a:ln w="38100">
            <a:solidFill>
              <a:srgbClr val="000080"/>
            </a:solidFill>
          </a:ln>
        </p:spPr>
      </p:pic>
      <p:sp>
        <p:nvSpPr>
          <p:cNvPr id="26629" name="Rectangle 6"/>
          <p:cNvSpPr>
            <a:spLocks noChangeArrowheads="1"/>
          </p:cNvSpPr>
          <p:nvPr/>
        </p:nvSpPr>
        <p:spPr bwMode="auto">
          <a:xfrm>
            <a:off x="542925" y="1866900"/>
            <a:ext cx="4051300" cy="2765425"/>
          </a:xfrm>
          <a:prstGeom prst="rect">
            <a:avLst/>
          </a:prstGeom>
          <a:noFill/>
          <a:ln w="9525" algn="ctr">
            <a:noFill/>
            <a:miter lim="800000"/>
            <a:headEnd/>
            <a:tailEnd/>
          </a:ln>
        </p:spPr>
        <p:txBody>
          <a:bodyPr lIns="96981" tIns="48491" rIns="96981" bIns="48491">
            <a:spAutoFit/>
          </a:bodyPr>
          <a:lstStyle/>
          <a:p>
            <a:pPr defTabSz="969963" eaLnBrk="0" hangingPunct="0">
              <a:buClr>
                <a:srgbClr val="FF8000"/>
              </a:buClr>
              <a:buFontTx/>
              <a:buChar char="•"/>
            </a:pPr>
            <a:r>
              <a:rPr lang="en-GB" sz="2000">
                <a:solidFill>
                  <a:srgbClr val="000000"/>
                </a:solidFill>
                <a:latin typeface="Arial" charset="0"/>
              </a:rPr>
              <a:t>   The major factors determining</a:t>
            </a:r>
          </a:p>
          <a:p>
            <a:pPr defTabSz="969963" eaLnBrk="0" hangingPunct="0">
              <a:buClr>
                <a:srgbClr val="FF8000"/>
              </a:buClr>
            </a:pPr>
            <a:r>
              <a:rPr lang="en-GB" sz="2000">
                <a:solidFill>
                  <a:srgbClr val="000000"/>
                </a:solidFill>
                <a:latin typeface="Arial" charset="0"/>
              </a:rPr>
              <a:t>     health lie outside the remit of</a:t>
            </a:r>
          </a:p>
          <a:p>
            <a:pPr defTabSz="969963" eaLnBrk="0" hangingPunct="0">
              <a:buClr>
                <a:srgbClr val="FF8000"/>
              </a:buClr>
            </a:pPr>
            <a:r>
              <a:rPr lang="en-GB" sz="2000">
                <a:solidFill>
                  <a:srgbClr val="000000"/>
                </a:solidFill>
                <a:latin typeface="Arial" charset="0"/>
              </a:rPr>
              <a:t>     health services</a:t>
            </a:r>
          </a:p>
          <a:p>
            <a:pPr defTabSz="969963" eaLnBrk="0" hangingPunct="0">
              <a:buClr>
                <a:srgbClr val="FF8000"/>
              </a:buClr>
            </a:pPr>
            <a:endParaRPr lang="en-GB" sz="2000">
              <a:solidFill>
                <a:srgbClr val="000000"/>
              </a:solidFill>
              <a:latin typeface="Arial" charset="0"/>
            </a:endParaRPr>
          </a:p>
          <a:p>
            <a:pPr defTabSz="969963" eaLnBrk="0" hangingPunct="0">
              <a:buClr>
                <a:srgbClr val="FF8000"/>
              </a:buClr>
              <a:buFontTx/>
              <a:buChar char="•"/>
            </a:pPr>
            <a:endParaRPr lang="en-GB" sz="2000">
              <a:solidFill>
                <a:srgbClr val="000000"/>
              </a:solidFill>
              <a:latin typeface="Arial" charset="0"/>
            </a:endParaRPr>
          </a:p>
          <a:p>
            <a:pPr defTabSz="969963" eaLnBrk="0" hangingPunct="0">
              <a:buClr>
                <a:srgbClr val="FF8000"/>
              </a:buClr>
              <a:buFontTx/>
              <a:buChar char="•"/>
            </a:pPr>
            <a:r>
              <a:rPr lang="en-GB" sz="2000">
                <a:solidFill>
                  <a:srgbClr val="000000"/>
                </a:solidFill>
                <a:latin typeface="Arial" charset="0"/>
              </a:rPr>
              <a:t>   To Improve health we need to</a:t>
            </a:r>
          </a:p>
          <a:p>
            <a:pPr defTabSz="969963" eaLnBrk="0" hangingPunct="0">
              <a:buClr>
                <a:srgbClr val="FF8000"/>
              </a:buClr>
            </a:pPr>
            <a:r>
              <a:rPr lang="en-GB" sz="2000">
                <a:solidFill>
                  <a:srgbClr val="000000"/>
                </a:solidFill>
                <a:latin typeface="Arial" charset="0"/>
              </a:rPr>
              <a:t>     address these factors </a:t>
            </a:r>
          </a:p>
          <a:p>
            <a:pPr algn="ctr" defTabSz="969963" eaLnBrk="0" hangingPunct="0">
              <a:buFontTx/>
              <a:buChar char="•"/>
            </a:pPr>
            <a:endParaRPr lang="en-GB" sz="2000">
              <a:solidFill>
                <a:srgbClr val="000000"/>
              </a:solidFill>
              <a:latin typeface="Arial" charset="0"/>
            </a:endParaRPr>
          </a:p>
          <a:p>
            <a:pPr algn="ctr" defTabSz="969963" eaLnBrk="0" hangingPunct="0">
              <a:buFontTx/>
              <a:buChar char="•"/>
            </a:pPr>
            <a:endParaRPr lang="en-GB" sz="1500">
              <a:solidFill>
                <a:schemeClr val="tx1"/>
              </a:solidFill>
              <a:latin typeface="Arial" charset="0"/>
            </a:endParaRPr>
          </a:p>
        </p:txBody>
      </p:sp>
      <p:sp>
        <p:nvSpPr>
          <p:cNvPr id="26630" name="Rectangle 8"/>
          <p:cNvSpPr>
            <a:spLocks noChangeArrowheads="1"/>
          </p:cNvSpPr>
          <p:nvPr/>
        </p:nvSpPr>
        <p:spPr bwMode="auto">
          <a:xfrm>
            <a:off x="4583113" y="5394325"/>
            <a:ext cx="4816475" cy="831850"/>
          </a:xfrm>
          <a:prstGeom prst="rect">
            <a:avLst/>
          </a:prstGeom>
          <a:noFill/>
          <a:ln w="9525" algn="ctr">
            <a:noFill/>
            <a:miter lim="800000"/>
            <a:headEnd/>
            <a:tailEnd/>
          </a:ln>
        </p:spPr>
        <p:txBody>
          <a:bodyPr lIns="96981" tIns="48491" rIns="96981" bIns="48491">
            <a:spAutoFit/>
          </a:bodyPr>
          <a:lstStyle/>
          <a:p>
            <a:pPr algn="ctr" defTabSz="969963"/>
            <a:r>
              <a:rPr lang="en-GB" sz="1600" b="1" i="1">
                <a:solidFill>
                  <a:srgbClr val="000066"/>
                </a:solidFill>
                <a:latin typeface="Arial" charset="0"/>
              </a:rPr>
              <a:t>Dahlgren G. and M. Whitehead (1991) Policies and strategies to promote social equity in health. Stockholm, Institute for Futures Studies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Number Placeholder 6"/>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F292AE77-37E6-4A89-9B82-1A129F55F2B1}" type="slidenum">
              <a:rPr lang="en-CA" sz="1000">
                <a:solidFill>
                  <a:srgbClr val="009966"/>
                </a:solidFill>
                <a:latin typeface="Arial" charset="0"/>
              </a:rPr>
              <a:pPr algn="r" defTabSz="969963"/>
              <a:t>6</a:t>
            </a:fld>
            <a:endParaRPr lang="en-CA" sz="1000">
              <a:solidFill>
                <a:srgbClr val="009966"/>
              </a:solidFill>
              <a:latin typeface="Arial" charset="0"/>
            </a:endParaRPr>
          </a:p>
        </p:txBody>
      </p:sp>
      <p:sp>
        <p:nvSpPr>
          <p:cNvPr id="28674" name="Date Placeholder 7"/>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28675" name="Rectangle 2"/>
          <p:cNvSpPr>
            <a:spLocks noGrp="1" noChangeArrowheads="1"/>
          </p:cNvSpPr>
          <p:nvPr>
            <p:ph type="title" sz="quarter" idx="4294967295"/>
          </p:nvPr>
        </p:nvSpPr>
        <p:spPr>
          <a:xfrm>
            <a:off x="758825" y="447675"/>
            <a:ext cx="9142413" cy="914400"/>
          </a:xfrm>
        </p:spPr>
        <p:txBody>
          <a:bodyPr lIns="96981" tIns="48491" rIns="96981" bIns="48491" anchor="b"/>
          <a:lstStyle/>
          <a:p>
            <a:pPr algn="l" defTabSz="914400" eaLnBrk="1" hangingPunct="1"/>
            <a:r>
              <a:rPr lang="en-GB" sz="3200" b="1" smtClean="0">
                <a:solidFill>
                  <a:srgbClr val="FF8000"/>
                </a:solidFill>
              </a:rPr>
              <a:t>Determinants of Health</a:t>
            </a:r>
          </a:p>
        </p:txBody>
      </p:sp>
      <p:pic>
        <p:nvPicPr>
          <p:cNvPr id="28676" name="Picture 8" descr="counterpoints"/>
          <p:cNvPicPr>
            <a:picLocks noGrp="1" noChangeAspect="1" noChangeArrowheads="1"/>
          </p:cNvPicPr>
          <p:nvPr>
            <p:ph sz="quarter" idx="4294967295"/>
          </p:nvPr>
        </p:nvPicPr>
        <p:blipFill>
          <a:blip r:embed="rId3"/>
          <a:srcRect/>
          <a:stretch>
            <a:fillRect/>
          </a:stretch>
        </p:blipFill>
        <p:spPr>
          <a:xfrm>
            <a:off x="903288" y="1724025"/>
            <a:ext cx="2735262" cy="2087563"/>
          </a:xfrm>
        </p:spPr>
      </p:pic>
      <p:pic>
        <p:nvPicPr>
          <p:cNvPr id="28677" name="Picture 9" descr="Traffic in China"/>
          <p:cNvPicPr>
            <a:picLocks noGrp="1" noChangeAspect="1" noChangeArrowheads="1"/>
          </p:cNvPicPr>
          <p:nvPr>
            <p:ph sz="quarter" idx="4294967295"/>
          </p:nvPr>
        </p:nvPicPr>
        <p:blipFill>
          <a:blip r:embed="rId4"/>
          <a:srcRect/>
          <a:stretch>
            <a:fillRect/>
          </a:stretch>
        </p:blipFill>
        <p:spPr>
          <a:xfrm>
            <a:off x="903288" y="4170363"/>
            <a:ext cx="3436937" cy="2089150"/>
          </a:xfrm>
        </p:spPr>
      </p:pic>
      <p:pic>
        <p:nvPicPr>
          <p:cNvPr id="28678" name="Picture 10"/>
          <p:cNvPicPr>
            <a:picLocks noGrp="1" noChangeAspect="1" noChangeArrowheads="1"/>
          </p:cNvPicPr>
          <p:nvPr>
            <p:ph sz="quarter" idx="4294967295"/>
          </p:nvPr>
        </p:nvPicPr>
        <p:blipFill>
          <a:blip r:embed="rId5"/>
          <a:srcRect/>
          <a:stretch>
            <a:fillRect/>
          </a:stretch>
        </p:blipFill>
        <p:spPr>
          <a:xfrm>
            <a:off x="4918075" y="1700213"/>
            <a:ext cx="3473450" cy="2398712"/>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Number Placeholder 4"/>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F747A5A0-F6CD-449A-8DEF-720E336DE873}" type="slidenum">
              <a:rPr lang="en-CA" sz="1000">
                <a:solidFill>
                  <a:srgbClr val="009966"/>
                </a:solidFill>
                <a:latin typeface="Arial" charset="0"/>
              </a:rPr>
              <a:pPr algn="r" defTabSz="969963"/>
              <a:t>7</a:t>
            </a:fld>
            <a:endParaRPr lang="en-CA" sz="1000">
              <a:solidFill>
                <a:srgbClr val="009966"/>
              </a:solidFill>
              <a:latin typeface="Arial" charset="0"/>
            </a:endParaRPr>
          </a:p>
        </p:txBody>
      </p:sp>
      <p:sp>
        <p:nvSpPr>
          <p:cNvPr id="30722" name="Date Placeholder 5"/>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30723" name="Rectangle 2"/>
          <p:cNvSpPr>
            <a:spLocks noGrp="1" noChangeArrowheads="1"/>
          </p:cNvSpPr>
          <p:nvPr>
            <p:ph type="title" idx="4294967295"/>
          </p:nvPr>
        </p:nvSpPr>
        <p:spPr>
          <a:xfrm>
            <a:off x="687388" y="282575"/>
            <a:ext cx="9142412" cy="1270000"/>
          </a:xfrm>
        </p:spPr>
        <p:txBody>
          <a:bodyPr lIns="96981" tIns="48491" rIns="96981" bIns="48491" anchor="b"/>
          <a:lstStyle/>
          <a:p>
            <a:pPr algn="l" defTabSz="914400" eaLnBrk="1" hangingPunct="1"/>
            <a:r>
              <a:rPr lang="en-GB" sz="3200" b="1" smtClean="0">
                <a:solidFill>
                  <a:srgbClr val="FF8000"/>
                </a:solidFill>
              </a:rPr>
              <a:t>Influence of the Built Environment on Health</a:t>
            </a:r>
          </a:p>
        </p:txBody>
      </p:sp>
      <p:sp>
        <p:nvSpPr>
          <p:cNvPr id="30724" name="Rectangle 3"/>
          <p:cNvSpPr>
            <a:spLocks noGrp="1" noChangeArrowheads="1"/>
          </p:cNvSpPr>
          <p:nvPr>
            <p:ph type="body" sz="half" idx="4294967295"/>
          </p:nvPr>
        </p:nvSpPr>
        <p:spPr>
          <a:xfrm>
            <a:off x="542925" y="1651000"/>
            <a:ext cx="4486275" cy="5030788"/>
          </a:xfrm>
        </p:spPr>
        <p:txBody>
          <a:bodyPr lIns="96981" tIns="48491" rIns="96981" bIns="48491"/>
          <a:lstStyle/>
          <a:p>
            <a:pPr marL="742950" lvl="1" indent="-285750" defTabSz="914400" eaLnBrk="1" hangingPunct="1">
              <a:lnSpc>
                <a:spcPct val="90000"/>
              </a:lnSpc>
              <a:buClr>
                <a:srgbClr val="FF8000"/>
              </a:buClr>
              <a:buFontTx/>
              <a:buChar char="•"/>
            </a:pPr>
            <a:r>
              <a:rPr lang="en-GB" sz="2000" smtClean="0">
                <a:solidFill>
                  <a:srgbClr val="000000"/>
                </a:solidFill>
              </a:rPr>
              <a:t>A permanent reduction of 1% unit in the UK sedentary population (from 23% to 22%) is estimated to deliver a social benefit of up to £1.44bn per year</a:t>
            </a:r>
          </a:p>
          <a:p>
            <a:pPr marL="742950" lvl="1" indent="-285750" defTabSz="914400" eaLnBrk="1" hangingPunct="1">
              <a:lnSpc>
                <a:spcPct val="90000"/>
              </a:lnSpc>
              <a:buClr>
                <a:srgbClr val="FF8000"/>
              </a:buClr>
            </a:pPr>
            <a:endParaRPr lang="en-GB" sz="2000" smtClean="0">
              <a:solidFill>
                <a:srgbClr val="000000"/>
              </a:solidFill>
            </a:endParaRPr>
          </a:p>
          <a:p>
            <a:pPr marL="742950" lvl="1" indent="-285750" defTabSz="914400" eaLnBrk="1" hangingPunct="1">
              <a:lnSpc>
                <a:spcPct val="90000"/>
              </a:lnSpc>
              <a:buClr>
                <a:srgbClr val="FF8000"/>
              </a:buClr>
              <a:buFontTx/>
              <a:buChar char="•"/>
            </a:pPr>
            <a:r>
              <a:rPr lang="en-GB" sz="2000" smtClean="0">
                <a:solidFill>
                  <a:srgbClr val="000000"/>
                </a:solidFill>
              </a:rPr>
              <a:t>This does not include psychological benefits from green space</a:t>
            </a:r>
            <a:endParaRPr lang="en-GB" sz="2000" i="1" smtClean="0">
              <a:solidFill>
                <a:srgbClr val="000000"/>
              </a:solidFill>
            </a:endParaRPr>
          </a:p>
          <a:p>
            <a:pPr marL="0" indent="0" defTabSz="914400" eaLnBrk="1" hangingPunct="1">
              <a:lnSpc>
                <a:spcPct val="90000"/>
              </a:lnSpc>
              <a:buClr>
                <a:srgbClr val="FF8000"/>
              </a:buClr>
            </a:pPr>
            <a:endParaRPr lang="en-GB" sz="2000" smtClean="0">
              <a:solidFill>
                <a:srgbClr val="000000"/>
              </a:solidFill>
            </a:endParaRPr>
          </a:p>
          <a:p>
            <a:pPr marL="742950" lvl="1" indent="-285750" defTabSz="914400" eaLnBrk="1" hangingPunct="1">
              <a:lnSpc>
                <a:spcPct val="90000"/>
              </a:lnSpc>
              <a:buClr>
                <a:srgbClr val="FF8000"/>
              </a:buClr>
              <a:buFontTx/>
              <a:buChar char="•"/>
            </a:pPr>
            <a:r>
              <a:rPr lang="en-GB" sz="2000" smtClean="0">
                <a:solidFill>
                  <a:srgbClr val="000000"/>
                </a:solidFill>
              </a:rPr>
              <a:t>Forestry Commission, (October 2005) Economic benefits of Accessible Green Spaces for Physical and Mental Health: Scoping study</a:t>
            </a:r>
          </a:p>
        </p:txBody>
      </p:sp>
      <p:pic>
        <p:nvPicPr>
          <p:cNvPr id="30725" name="Picture 4" descr="scalephoto"/>
          <p:cNvPicPr>
            <a:picLocks noChangeAspect="1" noChangeArrowheads="1"/>
          </p:cNvPicPr>
          <p:nvPr/>
        </p:nvPicPr>
        <p:blipFill>
          <a:blip r:embed="rId3"/>
          <a:srcRect/>
          <a:stretch>
            <a:fillRect/>
          </a:stretch>
        </p:blipFill>
        <p:spPr bwMode="auto">
          <a:xfrm>
            <a:off x="6230938" y="4386263"/>
            <a:ext cx="2520950" cy="1657350"/>
          </a:xfrm>
          <a:prstGeom prst="rect">
            <a:avLst/>
          </a:prstGeom>
          <a:noFill/>
          <a:ln w="9525">
            <a:noFill/>
            <a:miter lim="800000"/>
            <a:headEnd/>
            <a:tailEnd/>
          </a:ln>
        </p:spPr>
      </p:pic>
      <p:pic>
        <p:nvPicPr>
          <p:cNvPr id="30726" name="Picture 5"/>
          <p:cNvPicPr>
            <a:picLocks noGrp="1" noChangeAspect="1" noChangeArrowheads="1"/>
          </p:cNvPicPr>
          <p:nvPr>
            <p:ph sz="half" idx="4294967295"/>
          </p:nvPr>
        </p:nvPicPr>
        <p:blipFill>
          <a:blip r:embed="rId4"/>
          <a:srcRect/>
          <a:stretch>
            <a:fillRect/>
          </a:stretch>
        </p:blipFill>
        <p:spPr>
          <a:xfrm>
            <a:off x="6230938" y="1722438"/>
            <a:ext cx="2525712" cy="2392362"/>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Number Placeholder 3"/>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72B27531-BD5B-44EB-946A-6459C1E23714}" type="slidenum">
              <a:rPr lang="en-CA" sz="1000">
                <a:solidFill>
                  <a:srgbClr val="009966"/>
                </a:solidFill>
                <a:latin typeface="Arial" charset="0"/>
              </a:rPr>
              <a:pPr algn="r" defTabSz="969963"/>
              <a:t>8</a:t>
            </a:fld>
            <a:endParaRPr lang="en-CA" sz="1000">
              <a:solidFill>
                <a:srgbClr val="009966"/>
              </a:solidFill>
              <a:latin typeface="Arial" charset="0"/>
            </a:endParaRPr>
          </a:p>
        </p:txBody>
      </p:sp>
      <p:pic>
        <p:nvPicPr>
          <p:cNvPr id="32770" name="Picture 2"/>
          <p:cNvPicPr>
            <a:picLocks noChangeAspect="1" noChangeArrowheads="1"/>
          </p:cNvPicPr>
          <p:nvPr/>
        </p:nvPicPr>
        <p:blipFill>
          <a:blip r:embed="rId3"/>
          <a:srcRect/>
          <a:stretch>
            <a:fillRect/>
          </a:stretch>
        </p:blipFill>
        <p:spPr bwMode="auto">
          <a:xfrm>
            <a:off x="1119188" y="1866900"/>
            <a:ext cx="3384550" cy="4176713"/>
          </a:xfrm>
          <a:prstGeom prst="rect">
            <a:avLst/>
          </a:prstGeom>
          <a:noFill/>
          <a:ln w="12700">
            <a:noFill/>
            <a:miter lim="800000"/>
            <a:headEnd type="none" w="sm" len="sm"/>
            <a:tailEnd type="none" w="sm" len="sm"/>
          </a:ln>
        </p:spPr>
      </p:pic>
      <p:pic>
        <p:nvPicPr>
          <p:cNvPr id="32771" name="Picture 3"/>
          <p:cNvPicPr>
            <a:picLocks noChangeAspect="1" noChangeArrowheads="1"/>
          </p:cNvPicPr>
          <p:nvPr/>
        </p:nvPicPr>
        <p:blipFill>
          <a:blip r:embed="rId4"/>
          <a:srcRect/>
          <a:stretch>
            <a:fillRect/>
          </a:stretch>
        </p:blipFill>
        <p:spPr bwMode="auto">
          <a:xfrm>
            <a:off x="5511800" y="1866900"/>
            <a:ext cx="3476625" cy="4176713"/>
          </a:xfrm>
          <a:prstGeom prst="rect">
            <a:avLst/>
          </a:prstGeom>
          <a:noFill/>
          <a:ln w="12700">
            <a:noFill/>
            <a:miter lim="800000"/>
            <a:headEnd type="none" w="sm" len="sm"/>
            <a:tailEnd type="none" w="sm" len="sm"/>
          </a:ln>
        </p:spPr>
      </p:pic>
      <p:sp>
        <p:nvSpPr>
          <p:cNvPr id="32772" name="Rectangle 4"/>
          <p:cNvSpPr>
            <a:spLocks noGrp="1" noChangeArrowheads="1"/>
          </p:cNvSpPr>
          <p:nvPr>
            <p:ph type="title" idx="4294967295"/>
          </p:nvPr>
        </p:nvSpPr>
        <p:spPr>
          <a:xfrm>
            <a:off x="508000" y="714375"/>
            <a:ext cx="9142413" cy="1008063"/>
          </a:xfrm>
        </p:spPr>
        <p:txBody>
          <a:bodyPr lIns="75767" tIns="75767" rIns="75767" bIns="75767" anchor="b"/>
          <a:lstStyle/>
          <a:p>
            <a:pPr algn="l" defTabSz="914400" eaLnBrk="1" hangingPunct="1"/>
            <a:r>
              <a:rPr lang="en-GB" sz="3200" b="1" smtClean="0">
                <a:solidFill>
                  <a:srgbClr val="FF8000"/>
                </a:solidFill>
              </a:rPr>
              <a:t>And yet…look at what a difference 10 years can makes…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Number Placeholder 3"/>
          <p:cNvSpPr txBox="1">
            <a:spLocks noGrp="1"/>
          </p:cNvSpPr>
          <p:nvPr/>
        </p:nvSpPr>
        <p:spPr bwMode="auto">
          <a:xfrm>
            <a:off x="8988425" y="7237413"/>
            <a:ext cx="1049338" cy="341312"/>
          </a:xfrm>
          <a:prstGeom prst="rect">
            <a:avLst/>
          </a:prstGeom>
          <a:noFill/>
          <a:ln w="9525">
            <a:noFill/>
            <a:miter lim="800000"/>
            <a:headEnd/>
            <a:tailEnd/>
          </a:ln>
        </p:spPr>
        <p:txBody>
          <a:bodyPr lIns="96981" tIns="48491" rIns="96981" bIns="48491" anchor="b"/>
          <a:lstStyle/>
          <a:p>
            <a:pPr algn="r" defTabSz="969963"/>
            <a:fld id="{808AB604-6C20-4B0B-BDBA-102917EEFDD5}" type="slidenum">
              <a:rPr lang="en-CA" sz="1000">
                <a:solidFill>
                  <a:srgbClr val="009966"/>
                </a:solidFill>
                <a:latin typeface="Arial" charset="0"/>
              </a:rPr>
              <a:pPr algn="r" defTabSz="969963"/>
              <a:t>9</a:t>
            </a:fld>
            <a:endParaRPr lang="en-CA" sz="1000">
              <a:solidFill>
                <a:srgbClr val="009966"/>
              </a:solidFill>
              <a:latin typeface="Arial" charset="0"/>
            </a:endParaRPr>
          </a:p>
        </p:txBody>
      </p:sp>
      <p:sp>
        <p:nvSpPr>
          <p:cNvPr id="34818" name="Date Placeholder 4"/>
          <p:cNvSpPr txBox="1">
            <a:spLocks noGrp="1"/>
          </p:cNvSpPr>
          <p:nvPr/>
        </p:nvSpPr>
        <p:spPr bwMode="auto">
          <a:xfrm>
            <a:off x="765175" y="7339013"/>
            <a:ext cx="1598613" cy="239712"/>
          </a:xfrm>
          <a:prstGeom prst="rect">
            <a:avLst/>
          </a:prstGeom>
          <a:noFill/>
          <a:ln w="9525">
            <a:noFill/>
            <a:miter lim="800000"/>
            <a:headEnd/>
            <a:tailEnd/>
          </a:ln>
        </p:spPr>
        <p:txBody>
          <a:bodyPr lIns="96981" tIns="48491" rIns="96981" bIns="48491" anchor="b"/>
          <a:lstStyle/>
          <a:p>
            <a:pPr defTabSz="969963"/>
            <a:endParaRPr lang="en-CA" sz="1000">
              <a:solidFill>
                <a:srgbClr val="009966"/>
              </a:solidFill>
              <a:latin typeface="Arial" charset="0"/>
            </a:endParaRPr>
          </a:p>
        </p:txBody>
      </p:sp>
      <p:sp>
        <p:nvSpPr>
          <p:cNvPr id="34819" name="Rectangle 2"/>
          <p:cNvSpPr>
            <a:spLocks noGrp="1" noChangeArrowheads="1"/>
          </p:cNvSpPr>
          <p:nvPr>
            <p:ph type="title" idx="4294967295"/>
          </p:nvPr>
        </p:nvSpPr>
        <p:spPr>
          <a:xfrm>
            <a:off x="687388" y="714375"/>
            <a:ext cx="8675687" cy="1223963"/>
          </a:xfrm>
        </p:spPr>
        <p:txBody>
          <a:bodyPr lIns="96981" tIns="48491" rIns="96981" bIns="48491" anchor="b"/>
          <a:lstStyle/>
          <a:p>
            <a:pPr algn="l" defTabSz="914400" eaLnBrk="1" hangingPunct="1"/>
            <a:r>
              <a:rPr lang="en-GB" sz="3200" b="1" smtClean="0">
                <a:solidFill>
                  <a:srgbClr val="FF8000"/>
                </a:solidFill>
              </a:rPr>
              <a:t>Health Impact Assessment is a decision </a:t>
            </a:r>
            <a:br>
              <a:rPr lang="en-GB" sz="3200" b="1" smtClean="0">
                <a:solidFill>
                  <a:srgbClr val="FF8000"/>
                </a:solidFill>
              </a:rPr>
            </a:br>
            <a:r>
              <a:rPr lang="en-GB" sz="3200" b="1" smtClean="0">
                <a:solidFill>
                  <a:srgbClr val="FF8000"/>
                </a:solidFill>
              </a:rPr>
              <a:t>support tool</a:t>
            </a:r>
          </a:p>
        </p:txBody>
      </p:sp>
      <p:sp>
        <p:nvSpPr>
          <p:cNvPr id="34820" name="Rectangle 3"/>
          <p:cNvSpPr>
            <a:spLocks noGrp="1" noChangeArrowheads="1"/>
          </p:cNvSpPr>
          <p:nvPr>
            <p:ph type="body" idx="4294967295"/>
          </p:nvPr>
        </p:nvSpPr>
        <p:spPr>
          <a:xfrm>
            <a:off x="687388" y="2171700"/>
            <a:ext cx="8567737" cy="4581525"/>
          </a:xfrm>
        </p:spPr>
        <p:txBody>
          <a:bodyPr lIns="96981" tIns="48491" rIns="96981" bIns="48491"/>
          <a:lstStyle/>
          <a:p>
            <a:pPr marL="273050" indent="-273050" defTabSz="914400" eaLnBrk="1" hangingPunct="1">
              <a:buClr>
                <a:srgbClr val="FF8000"/>
              </a:buClr>
            </a:pPr>
            <a:r>
              <a:rPr lang="en-GB" sz="2000" smtClean="0">
                <a:solidFill>
                  <a:srgbClr val="000000"/>
                </a:solidFill>
              </a:rPr>
              <a:t>It seeks to predict the health consequences of to Policies, Plans, Programmes and Projects.</a:t>
            </a:r>
          </a:p>
          <a:p>
            <a:pPr marL="273050" indent="-273050" defTabSz="914400" eaLnBrk="1" hangingPunct="1">
              <a:buClr>
                <a:srgbClr val="FF8000"/>
              </a:buClr>
            </a:pPr>
            <a:r>
              <a:rPr lang="en-GB" sz="2000" smtClean="0">
                <a:solidFill>
                  <a:srgbClr val="000000"/>
                </a:solidFill>
              </a:rPr>
              <a:t>Used at National, Regional and Local level.</a:t>
            </a:r>
          </a:p>
          <a:p>
            <a:pPr marL="273050" indent="-273050" defTabSz="914400" eaLnBrk="1" hangingPunct="1">
              <a:buClr>
                <a:srgbClr val="FF8000"/>
              </a:buClr>
            </a:pPr>
            <a:r>
              <a:rPr lang="en-GB" sz="2000" smtClean="0">
                <a:solidFill>
                  <a:srgbClr val="000000"/>
                </a:solidFill>
              </a:rPr>
              <a:t>Can be integrated in other forms of assessment.</a:t>
            </a:r>
          </a:p>
          <a:p>
            <a:pPr marL="273050" indent="-273050" defTabSz="914400" eaLnBrk="1" hangingPunct="1">
              <a:buClr>
                <a:srgbClr val="FF8000"/>
              </a:buClr>
            </a:pPr>
            <a:r>
              <a:rPr lang="en-GB" sz="2000" smtClean="0">
                <a:solidFill>
                  <a:srgbClr val="000000"/>
                </a:solidFill>
              </a:rPr>
              <a:t>Uses the evidence base, qualitative and quantitative information to make recommendation.</a:t>
            </a:r>
          </a:p>
          <a:p>
            <a:pPr marL="273050" indent="-273050" defTabSz="914400" eaLnBrk="1" hangingPunct="1">
              <a:buClr>
                <a:srgbClr val="FF8000"/>
              </a:buClr>
            </a:pPr>
            <a:r>
              <a:rPr lang="en-GB" sz="2000" smtClean="0">
                <a:solidFill>
                  <a:srgbClr val="000000"/>
                </a:solidFill>
              </a:rPr>
              <a:t>HIA can be undertaken, based on evidence, in a short timeframe to meet ‘political’/required deadlines. </a:t>
            </a:r>
          </a:p>
          <a:p>
            <a:pPr marL="273050" indent="-273050" defTabSz="914400" eaLnBrk="1" hangingPunct="1">
              <a:buClr>
                <a:srgbClr val="FF8000"/>
              </a:buClr>
            </a:pPr>
            <a:r>
              <a:rPr lang="en-GB" sz="2000" smtClean="0">
                <a:solidFill>
                  <a:srgbClr val="000000"/>
                </a:solidFill>
              </a:rPr>
              <a:t>It can also raise awareness of health and the determinants of health across an organisation.</a:t>
            </a:r>
          </a:p>
          <a:p>
            <a:pPr marL="273050" indent="-273050" defTabSz="914400" eaLnBrk="1" hangingPunct="1"/>
            <a:endParaRPr lang="en-GB" sz="2000" smtClean="0">
              <a:solidFill>
                <a:srgbClr val="000000"/>
              </a:solidFill>
            </a:endParaRPr>
          </a:p>
          <a:p>
            <a:pPr marL="273050" indent="-273050" defTabSz="914400" eaLnBrk="1" hangingPunct="1"/>
            <a:endParaRPr lang="en-GB" sz="2000" smtClean="0">
              <a:solidFill>
                <a:srgbClr val="00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ealthKnowledge">
  <a:themeElements>
    <a:clrScheme name="Custom 2">
      <a:dk1>
        <a:srgbClr val="002060"/>
      </a:dk1>
      <a:lt1>
        <a:srgbClr val="F79646"/>
      </a:lt1>
      <a:dk2>
        <a:srgbClr val="000000"/>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319</TotalTime>
  <Words>1237</Words>
  <PresentationFormat>Custom</PresentationFormat>
  <Paragraphs>169</Paragraphs>
  <Slides>15</Slides>
  <Notes>12</Notes>
  <HiddenSlides>0</HiddenSlides>
  <MMClips>0</MMClips>
  <ScaleCrop>false</ScaleCrop>
  <HeadingPairs>
    <vt:vector size="6" baseType="variant">
      <vt:variant>
        <vt:lpstr>Fonts Used</vt:lpstr>
      </vt:variant>
      <vt:variant>
        <vt:i4>3</vt:i4>
      </vt:variant>
      <vt:variant>
        <vt:lpstr>Design Template</vt:lpstr>
      </vt:variant>
      <vt:variant>
        <vt:i4>17</vt:i4>
      </vt:variant>
      <vt:variant>
        <vt:lpstr>Slide Titles</vt:lpstr>
      </vt:variant>
      <vt:variant>
        <vt:i4>15</vt:i4>
      </vt:variant>
    </vt:vector>
  </HeadingPairs>
  <TitlesOfParts>
    <vt:vector size="35" baseType="lpstr">
      <vt:lpstr>Times New Roman</vt:lpstr>
      <vt:lpstr>ＭＳ Ｐゴシック</vt:lpstr>
      <vt:lpstr>Arial</vt:lpstr>
      <vt:lpstr>HealthKnowledge</vt:lpstr>
      <vt:lpstr>HealthKnowledge</vt:lpstr>
      <vt:lpstr>HealthKnowledge</vt:lpstr>
      <vt:lpstr>HealthKnowledge</vt:lpstr>
      <vt:lpstr>HealthKnowledge</vt:lpstr>
      <vt:lpstr>HealthKnowledge</vt:lpstr>
      <vt:lpstr>HealthKnowledge</vt:lpstr>
      <vt:lpstr>HealthKnowledge</vt:lpstr>
      <vt:lpstr>HealthKnowledge</vt:lpstr>
      <vt:lpstr>HealthKnowledge</vt:lpstr>
      <vt:lpstr>HealthKnowledge</vt:lpstr>
      <vt:lpstr>HealthKnowledge</vt:lpstr>
      <vt:lpstr>HealthKnowledge</vt:lpstr>
      <vt:lpstr>HealthKnowledge</vt:lpstr>
      <vt:lpstr>HealthKnowledge</vt:lpstr>
      <vt:lpstr>HealthKnowledge</vt:lpstr>
      <vt:lpstr>HealthKnowledge</vt:lpstr>
      <vt:lpstr>Health: Everyone’s Business Health Impact Assessment  </vt:lpstr>
      <vt:lpstr>Programme (1.5 hour session)</vt:lpstr>
      <vt:lpstr>Learning Outcomes</vt:lpstr>
      <vt:lpstr>HIA Key Messages</vt:lpstr>
      <vt:lpstr>Why do HIA?</vt:lpstr>
      <vt:lpstr>Determinants of Health</vt:lpstr>
      <vt:lpstr>Influence of the Built Environment on Health</vt:lpstr>
      <vt:lpstr>And yet…look at what a difference 10 years can makes…</vt:lpstr>
      <vt:lpstr>Health Impact Assessment is a decision  support tool</vt:lpstr>
      <vt:lpstr>Policy Context</vt:lpstr>
      <vt:lpstr>HIA Method</vt:lpstr>
      <vt:lpstr>Health Impact Assessment in Greenwich</vt:lpstr>
      <vt:lpstr>HIA Key Messages</vt:lpstr>
      <vt:lpstr>Resources to support HIA work</vt:lpstr>
      <vt:lpstr>Slide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Elliott Golsing</dc:creator>
  <cp:lastModifiedBy>mdeacon</cp:lastModifiedBy>
  <cp:revision>38</cp:revision>
  <dcterms:created xsi:type="dcterms:W3CDTF">2008-12-16T22:11:04Z</dcterms:created>
  <dcterms:modified xsi:type="dcterms:W3CDTF">2009-08-21T12:50:55Z</dcterms:modified>
</cp:coreProperties>
</file>